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0" r:id="rId4"/>
  </p:sldMasterIdLst>
  <p:notesMasterIdLst>
    <p:notesMasterId r:id="rId18"/>
  </p:notesMasterIdLst>
  <p:sldIdLst>
    <p:sldId id="776" r:id="rId5"/>
    <p:sldId id="256" r:id="rId6"/>
    <p:sldId id="482" r:id="rId7"/>
    <p:sldId id="685" r:id="rId8"/>
    <p:sldId id="688" r:id="rId9"/>
    <p:sldId id="774" r:id="rId10"/>
    <p:sldId id="692" r:id="rId11"/>
    <p:sldId id="694" r:id="rId12"/>
    <p:sldId id="699" r:id="rId13"/>
    <p:sldId id="700" r:id="rId14"/>
    <p:sldId id="775" r:id="rId15"/>
    <p:sldId id="684" r:id="rId16"/>
    <p:sldId id="7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DM" initials="J" lastIdx="1" clrIdx="0">
    <p:extLst>
      <p:ext uri="{19B8F6BF-5375-455C-9EA6-DF929625EA0E}">
        <p15:presenceInfo xmlns:p15="http://schemas.microsoft.com/office/powerpoint/2012/main" userId="61b7e462b62cab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CFD"/>
    <a:srgbClr val="BBBBBB"/>
    <a:srgbClr val="0099FF"/>
    <a:srgbClr val="D6D6D6"/>
    <a:srgbClr val="250EB2"/>
    <a:srgbClr val="3C2C24"/>
    <a:srgbClr val="ED3846"/>
    <a:srgbClr val="3C3027"/>
    <a:srgbClr val="CC0001"/>
    <a:srgbClr val="4B0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6" autoAdjust="0"/>
    <p:restoredTop sz="80804" autoAdjust="0"/>
  </p:normalViewPr>
  <p:slideViewPr>
    <p:cSldViewPr snapToGrid="0">
      <p:cViewPr varScale="1">
        <p:scale>
          <a:sx n="91" d="100"/>
          <a:sy n="91" d="100"/>
        </p:scale>
        <p:origin x="1008"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7" d="100"/>
          <a:sy n="57" d="100"/>
        </p:scale>
        <p:origin x="-279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F14BA-0E13-490C-9F06-E203B0796847}"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PH"/>
        </a:p>
      </dgm:t>
    </dgm:pt>
    <dgm:pt modelId="{A5005CFF-B32C-47B9-8A66-432F509892D0}">
      <dgm:prSet custT="1"/>
      <dgm:spPr/>
      <dgm:t>
        <a:bodyPr/>
        <a:lstStyle/>
        <a:p>
          <a:r>
            <a:rPr lang="en-AU" sz="2400" dirty="0">
              <a:solidFill>
                <a:schemeClr val="bg2"/>
              </a:solidFill>
            </a:rPr>
            <a:t>preparing to design security infrastructure</a:t>
          </a:r>
          <a:endParaRPr lang="en-PH" sz="2400" dirty="0">
            <a:solidFill>
              <a:schemeClr val="bg2"/>
            </a:solidFill>
          </a:endParaRPr>
        </a:p>
      </dgm:t>
    </dgm:pt>
    <dgm:pt modelId="{95D8F11F-57DD-46C9-94AC-E30ACC04144E}" type="parTrans" cxnId="{9BC19757-76AE-4054-84DC-0978C296CEF4}">
      <dgm:prSet/>
      <dgm:spPr/>
      <dgm:t>
        <a:bodyPr/>
        <a:lstStyle/>
        <a:p>
          <a:endParaRPr lang="en-US" sz="2800">
            <a:solidFill>
              <a:schemeClr val="bg2"/>
            </a:solidFill>
          </a:endParaRPr>
        </a:p>
      </dgm:t>
    </dgm:pt>
    <dgm:pt modelId="{36D1BAC9-E0DA-4D8E-A990-2691E3D00079}" type="sibTrans" cxnId="{9BC19757-76AE-4054-84DC-0978C296CEF4}">
      <dgm:prSet/>
      <dgm:spPr/>
      <dgm:t>
        <a:bodyPr/>
        <a:lstStyle/>
        <a:p>
          <a:endParaRPr lang="en-US" sz="2800">
            <a:solidFill>
              <a:schemeClr val="bg2"/>
            </a:solidFill>
          </a:endParaRPr>
        </a:p>
      </dgm:t>
    </dgm:pt>
    <dgm:pt modelId="{5F40984A-D249-4ACA-9F4F-D3EDEEF74DF9}">
      <dgm:prSet custT="1"/>
      <dgm:spPr/>
      <dgm:t>
        <a:bodyPr/>
        <a:lstStyle/>
        <a:p>
          <a:pPr>
            <a:buFont typeface="Symbol" panose="05050102010706020507" pitchFamily="18" charset="2"/>
            <a:buChar char=""/>
          </a:pPr>
          <a:r>
            <a:rPr lang="en-AU" sz="2400">
              <a:solidFill>
                <a:schemeClr val="bg2"/>
              </a:solidFill>
            </a:rPr>
            <a:t>designing security architecture</a:t>
          </a:r>
          <a:endParaRPr lang="en-PH" sz="2400">
            <a:solidFill>
              <a:schemeClr val="bg2"/>
            </a:solidFill>
          </a:endParaRPr>
        </a:p>
      </dgm:t>
    </dgm:pt>
    <dgm:pt modelId="{0E14DAA6-A842-403E-8D58-92815DDB58F9}" type="parTrans" cxnId="{4F674E81-6677-4325-83C5-11F245B0DCC8}">
      <dgm:prSet/>
      <dgm:spPr/>
      <dgm:t>
        <a:bodyPr/>
        <a:lstStyle/>
        <a:p>
          <a:endParaRPr lang="en-PH" sz="2000">
            <a:solidFill>
              <a:schemeClr val="bg2"/>
            </a:solidFill>
          </a:endParaRPr>
        </a:p>
      </dgm:t>
    </dgm:pt>
    <dgm:pt modelId="{F9315BEC-43FA-47C7-8399-52796AB1C206}" type="sibTrans" cxnId="{4F674E81-6677-4325-83C5-11F245B0DCC8}">
      <dgm:prSet/>
      <dgm:spPr/>
      <dgm:t>
        <a:bodyPr/>
        <a:lstStyle/>
        <a:p>
          <a:endParaRPr lang="en-PH" sz="2000">
            <a:solidFill>
              <a:schemeClr val="bg2"/>
            </a:solidFill>
          </a:endParaRPr>
        </a:p>
      </dgm:t>
    </dgm:pt>
    <dgm:pt modelId="{57FA4798-472A-4157-9C38-6BAFB2BDC4BE}">
      <dgm:prSet custT="1"/>
      <dgm:spPr/>
      <dgm:t>
        <a:bodyPr/>
        <a:lstStyle/>
        <a:p>
          <a:pPr>
            <a:buFont typeface="Symbol" panose="05050102010706020507" pitchFamily="18" charset="2"/>
            <a:buChar char=""/>
          </a:pPr>
          <a:r>
            <a:rPr lang="en-AU" sz="2400" dirty="0">
              <a:solidFill>
                <a:schemeClr val="bg2"/>
              </a:solidFill>
            </a:rPr>
            <a:t>finalising security architecture.</a:t>
          </a:r>
          <a:endParaRPr lang="en-PH" sz="2400" dirty="0">
            <a:solidFill>
              <a:schemeClr val="bg2"/>
            </a:solidFill>
          </a:endParaRPr>
        </a:p>
      </dgm:t>
    </dgm:pt>
    <dgm:pt modelId="{F09ED8E7-5816-4175-9693-6ED2496173B9}" type="parTrans" cxnId="{E8489F54-DD64-4A34-A69D-07567E3FF559}">
      <dgm:prSet/>
      <dgm:spPr/>
      <dgm:t>
        <a:bodyPr/>
        <a:lstStyle/>
        <a:p>
          <a:endParaRPr lang="en-PH" sz="2000">
            <a:solidFill>
              <a:schemeClr val="bg2"/>
            </a:solidFill>
          </a:endParaRPr>
        </a:p>
      </dgm:t>
    </dgm:pt>
    <dgm:pt modelId="{CEAE5514-C377-4A5F-87CA-379AE169EFC3}" type="sibTrans" cxnId="{E8489F54-DD64-4A34-A69D-07567E3FF559}">
      <dgm:prSet/>
      <dgm:spPr/>
      <dgm:t>
        <a:bodyPr/>
        <a:lstStyle/>
        <a:p>
          <a:endParaRPr lang="en-PH" sz="2000">
            <a:solidFill>
              <a:schemeClr val="bg2"/>
            </a:solidFill>
          </a:endParaRPr>
        </a:p>
      </dgm:t>
    </dgm:pt>
    <dgm:pt modelId="{DE19283E-F183-4C33-8676-3CFCA0CF5E2A}" type="pres">
      <dgm:prSet presAssocID="{66DF14BA-0E13-490C-9F06-E203B0796847}" presName="Name0" presStyleCnt="0">
        <dgm:presLayoutVars>
          <dgm:chMax val="7"/>
          <dgm:chPref val="7"/>
          <dgm:dir/>
        </dgm:presLayoutVars>
      </dgm:prSet>
      <dgm:spPr/>
    </dgm:pt>
    <dgm:pt modelId="{32D82756-5C51-4D55-A428-99649ADDFD97}" type="pres">
      <dgm:prSet presAssocID="{66DF14BA-0E13-490C-9F06-E203B0796847}" presName="Name1" presStyleCnt="0"/>
      <dgm:spPr/>
    </dgm:pt>
    <dgm:pt modelId="{BB2B0B05-4168-4C3E-BD9E-05853DFE3CF3}" type="pres">
      <dgm:prSet presAssocID="{66DF14BA-0E13-490C-9F06-E203B0796847}" presName="cycle" presStyleCnt="0"/>
      <dgm:spPr/>
    </dgm:pt>
    <dgm:pt modelId="{82059DA5-399A-45AB-8B73-86EF7EFA1431}" type="pres">
      <dgm:prSet presAssocID="{66DF14BA-0E13-490C-9F06-E203B0796847}" presName="srcNode" presStyleLbl="node1" presStyleIdx="0" presStyleCnt="3"/>
      <dgm:spPr/>
    </dgm:pt>
    <dgm:pt modelId="{42B981D2-EA48-4DFF-A663-89B56F86DDF9}" type="pres">
      <dgm:prSet presAssocID="{66DF14BA-0E13-490C-9F06-E203B0796847}" presName="conn" presStyleLbl="parChTrans1D2" presStyleIdx="0" presStyleCnt="1"/>
      <dgm:spPr/>
    </dgm:pt>
    <dgm:pt modelId="{77DFA1CE-94FA-414B-A3E6-D70EF5403CBA}" type="pres">
      <dgm:prSet presAssocID="{66DF14BA-0E13-490C-9F06-E203B0796847}" presName="extraNode" presStyleLbl="node1" presStyleIdx="0" presStyleCnt="3"/>
      <dgm:spPr/>
    </dgm:pt>
    <dgm:pt modelId="{CCAA5827-2042-42EA-A700-C669DC3D00AB}" type="pres">
      <dgm:prSet presAssocID="{66DF14BA-0E13-490C-9F06-E203B0796847}" presName="dstNode" presStyleLbl="node1" presStyleIdx="0" presStyleCnt="3"/>
      <dgm:spPr/>
    </dgm:pt>
    <dgm:pt modelId="{4863921B-2ACE-4E64-A489-16EF94337B3D}" type="pres">
      <dgm:prSet presAssocID="{A5005CFF-B32C-47B9-8A66-432F509892D0}" presName="text_1" presStyleLbl="node1" presStyleIdx="0" presStyleCnt="3" custScaleY="112612">
        <dgm:presLayoutVars>
          <dgm:bulletEnabled val="1"/>
        </dgm:presLayoutVars>
      </dgm:prSet>
      <dgm:spPr/>
    </dgm:pt>
    <dgm:pt modelId="{B9669A13-09CC-4077-AAEA-980A9D486AF0}" type="pres">
      <dgm:prSet presAssocID="{A5005CFF-B32C-47B9-8A66-432F509892D0}" presName="accent_1" presStyleCnt="0"/>
      <dgm:spPr/>
    </dgm:pt>
    <dgm:pt modelId="{CD907230-F734-4A05-B25D-85B054E0945A}" type="pres">
      <dgm:prSet presAssocID="{A5005CFF-B32C-47B9-8A66-432F509892D0}" presName="accentRepeatNode" presStyleLbl="solidFgAcc1" presStyleIdx="0" presStyleCnt="3" custScaleX="81942" custScaleY="77091"/>
      <dgm:spPr/>
    </dgm:pt>
    <dgm:pt modelId="{82542D92-BF6B-48BA-BE5A-D98495DC9949}" type="pres">
      <dgm:prSet presAssocID="{5F40984A-D249-4ACA-9F4F-D3EDEEF74DF9}" presName="text_2" presStyleLbl="node1" presStyleIdx="1" presStyleCnt="3">
        <dgm:presLayoutVars>
          <dgm:bulletEnabled val="1"/>
        </dgm:presLayoutVars>
      </dgm:prSet>
      <dgm:spPr/>
    </dgm:pt>
    <dgm:pt modelId="{D6C16245-E861-4F42-8989-F0533FFA3033}" type="pres">
      <dgm:prSet presAssocID="{5F40984A-D249-4ACA-9F4F-D3EDEEF74DF9}" presName="accent_2" presStyleCnt="0"/>
      <dgm:spPr/>
    </dgm:pt>
    <dgm:pt modelId="{596471CA-4226-41CE-8188-C1AECDB08A10}" type="pres">
      <dgm:prSet presAssocID="{5F40984A-D249-4ACA-9F4F-D3EDEEF74DF9}" presName="accentRepeatNode" presStyleLbl="solidFgAcc1" presStyleIdx="1" presStyleCnt="3" custScaleX="82211" custScaleY="73870"/>
      <dgm:spPr/>
    </dgm:pt>
    <dgm:pt modelId="{9169794C-A004-4F95-AEAB-B6EEAD8E0CBB}" type="pres">
      <dgm:prSet presAssocID="{57FA4798-472A-4157-9C38-6BAFB2BDC4BE}" presName="text_3" presStyleLbl="node1" presStyleIdx="2" presStyleCnt="3">
        <dgm:presLayoutVars>
          <dgm:bulletEnabled val="1"/>
        </dgm:presLayoutVars>
      </dgm:prSet>
      <dgm:spPr/>
    </dgm:pt>
    <dgm:pt modelId="{2A32A095-C5A9-49CE-9521-7B7A5085D88B}" type="pres">
      <dgm:prSet presAssocID="{57FA4798-472A-4157-9C38-6BAFB2BDC4BE}" presName="accent_3" presStyleCnt="0"/>
      <dgm:spPr/>
    </dgm:pt>
    <dgm:pt modelId="{8AC17119-3AC3-44C6-9476-C3DFFFDA033A}" type="pres">
      <dgm:prSet presAssocID="{57FA4798-472A-4157-9C38-6BAFB2BDC4BE}" presName="accentRepeatNode" presStyleLbl="solidFgAcc1" presStyleIdx="2" presStyleCnt="3" custScaleX="82211" custScaleY="73870"/>
      <dgm:spPr/>
    </dgm:pt>
  </dgm:ptLst>
  <dgm:cxnLst>
    <dgm:cxn modelId="{B066650E-D236-4DD8-AE01-DF47C841880E}" type="presOf" srcId="{36D1BAC9-E0DA-4D8E-A990-2691E3D00079}" destId="{42B981D2-EA48-4DFF-A663-89B56F86DDF9}" srcOrd="0" destOrd="0" presId="urn:microsoft.com/office/officeart/2008/layout/VerticalCurvedList"/>
    <dgm:cxn modelId="{E8489F54-DD64-4A34-A69D-07567E3FF559}" srcId="{66DF14BA-0E13-490C-9F06-E203B0796847}" destId="{57FA4798-472A-4157-9C38-6BAFB2BDC4BE}" srcOrd="2" destOrd="0" parTransId="{F09ED8E7-5816-4175-9693-6ED2496173B9}" sibTransId="{CEAE5514-C377-4A5F-87CA-379AE169EFC3}"/>
    <dgm:cxn modelId="{9BC19757-76AE-4054-84DC-0978C296CEF4}" srcId="{66DF14BA-0E13-490C-9F06-E203B0796847}" destId="{A5005CFF-B32C-47B9-8A66-432F509892D0}" srcOrd="0" destOrd="0" parTransId="{95D8F11F-57DD-46C9-94AC-E30ACC04144E}" sibTransId="{36D1BAC9-E0DA-4D8E-A990-2691E3D00079}"/>
    <dgm:cxn modelId="{94C25363-B26A-4F0E-9D5D-07DA547CC781}" type="presOf" srcId="{66DF14BA-0E13-490C-9F06-E203B0796847}" destId="{DE19283E-F183-4C33-8676-3CFCA0CF5E2A}" srcOrd="0" destOrd="0" presId="urn:microsoft.com/office/officeart/2008/layout/VerticalCurvedList"/>
    <dgm:cxn modelId="{D0361D69-267C-4642-9384-8A8F170C358E}" type="presOf" srcId="{57FA4798-472A-4157-9C38-6BAFB2BDC4BE}" destId="{9169794C-A004-4F95-AEAB-B6EEAD8E0CBB}" srcOrd="0" destOrd="0" presId="urn:microsoft.com/office/officeart/2008/layout/VerticalCurvedList"/>
    <dgm:cxn modelId="{4F674E81-6677-4325-83C5-11F245B0DCC8}" srcId="{66DF14BA-0E13-490C-9F06-E203B0796847}" destId="{5F40984A-D249-4ACA-9F4F-D3EDEEF74DF9}" srcOrd="1" destOrd="0" parTransId="{0E14DAA6-A842-403E-8D58-92815DDB58F9}" sibTransId="{F9315BEC-43FA-47C7-8399-52796AB1C206}"/>
    <dgm:cxn modelId="{077A7F95-4D78-451E-A086-420C89C2AE0D}" type="presOf" srcId="{A5005CFF-B32C-47B9-8A66-432F509892D0}" destId="{4863921B-2ACE-4E64-A489-16EF94337B3D}" srcOrd="0" destOrd="0" presId="urn:microsoft.com/office/officeart/2008/layout/VerticalCurvedList"/>
    <dgm:cxn modelId="{8FEC34A2-62A8-4D9B-BEC0-DDFF457A8D3C}" type="presOf" srcId="{5F40984A-D249-4ACA-9F4F-D3EDEEF74DF9}" destId="{82542D92-BF6B-48BA-BE5A-D98495DC9949}" srcOrd="0" destOrd="0" presId="urn:microsoft.com/office/officeart/2008/layout/VerticalCurvedList"/>
    <dgm:cxn modelId="{3FF12D13-39C6-435A-8766-8C44EC2F57E3}" type="presParOf" srcId="{DE19283E-F183-4C33-8676-3CFCA0CF5E2A}" destId="{32D82756-5C51-4D55-A428-99649ADDFD97}" srcOrd="0" destOrd="0" presId="urn:microsoft.com/office/officeart/2008/layout/VerticalCurvedList"/>
    <dgm:cxn modelId="{E85FF63A-8E0D-43B3-9CF0-EB1FC5495848}" type="presParOf" srcId="{32D82756-5C51-4D55-A428-99649ADDFD97}" destId="{BB2B0B05-4168-4C3E-BD9E-05853DFE3CF3}" srcOrd="0" destOrd="0" presId="urn:microsoft.com/office/officeart/2008/layout/VerticalCurvedList"/>
    <dgm:cxn modelId="{C35239FA-C02D-4B96-8DA4-FF872A3AF1E5}" type="presParOf" srcId="{BB2B0B05-4168-4C3E-BD9E-05853DFE3CF3}" destId="{82059DA5-399A-45AB-8B73-86EF7EFA1431}" srcOrd="0" destOrd="0" presId="urn:microsoft.com/office/officeart/2008/layout/VerticalCurvedList"/>
    <dgm:cxn modelId="{6110BFAD-C711-4874-AD29-40160BCC2A76}" type="presParOf" srcId="{BB2B0B05-4168-4C3E-BD9E-05853DFE3CF3}" destId="{42B981D2-EA48-4DFF-A663-89B56F86DDF9}" srcOrd="1" destOrd="0" presId="urn:microsoft.com/office/officeart/2008/layout/VerticalCurvedList"/>
    <dgm:cxn modelId="{511141DE-FE1F-4966-941E-2CBDD917E094}" type="presParOf" srcId="{BB2B0B05-4168-4C3E-BD9E-05853DFE3CF3}" destId="{77DFA1CE-94FA-414B-A3E6-D70EF5403CBA}" srcOrd="2" destOrd="0" presId="urn:microsoft.com/office/officeart/2008/layout/VerticalCurvedList"/>
    <dgm:cxn modelId="{155C8332-73BB-456C-98CA-B3A7740583FA}" type="presParOf" srcId="{BB2B0B05-4168-4C3E-BD9E-05853DFE3CF3}" destId="{CCAA5827-2042-42EA-A700-C669DC3D00AB}" srcOrd="3" destOrd="0" presId="urn:microsoft.com/office/officeart/2008/layout/VerticalCurvedList"/>
    <dgm:cxn modelId="{028F9860-8077-473F-8BB5-DA009BF99A64}" type="presParOf" srcId="{32D82756-5C51-4D55-A428-99649ADDFD97}" destId="{4863921B-2ACE-4E64-A489-16EF94337B3D}" srcOrd="1" destOrd="0" presId="urn:microsoft.com/office/officeart/2008/layout/VerticalCurvedList"/>
    <dgm:cxn modelId="{49E91870-A3B9-46A5-8BB9-E05DD9AAC0D2}" type="presParOf" srcId="{32D82756-5C51-4D55-A428-99649ADDFD97}" destId="{B9669A13-09CC-4077-AAEA-980A9D486AF0}" srcOrd="2" destOrd="0" presId="urn:microsoft.com/office/officeart/2008/layout/VerticalCurvedList"/>
    <dgm:cxn modelId="{529F94DD-C029-493B-9223-96F095A083CC}" type="presParOf" srcId="{B9669A13-09CC-4077-AAEA-980A9D486AF0}" destId="{CD907230-F734-4A05-B25D-85B054E0945A}" srcOrd="0" destOrd="0" presId="urn:microsoft.com/office/officeart/2008/layout/VerticalCurvedList"/>
    <dgm:cxn modelId="{488C12FD-7A32-462E-8642-0C2566966F46}" type="presParOf" srcId="{32D82756-5C51-4D55-A428-99649ADDFD97}" destId="{82542D92-BF6B-48BA-BE5A-D98495DC9949}" srcOrd="3" destOrd="0" presId="urn:microsoft.com/office/officeart/2008/layout/VerticalCurvedList"/>
    <dgm:cxn modelId="{EC5D9E94-6790-443F-A733-04F288561094}" type="presParOf" srcId="{32D82756-5C51-4D55-A428-99649ADDFD97}" destId="{D6C16245-E861-4F42-8989-F0533FFA3033}" srcOrd="4" destOrd="0" presId="urn:microsoft.com/office/officeart/2008/layout/VerticalCurvedList"/>
    <dgm:cxn modelId="{87BF3015-B216-4DD2-8123-37395DFC5065}" type="presParOf" srcId="{D6C16245-E861-4F42-8989-F0533FFA3033}" destId="{596471CA-4226-41CE-8188-C1AECDB08A10}" srcOrd="0" destOrd="0" presId="urn:microsoft.com/office/officeart/2008/layout/VerticalCurvedList"/>
    <dgm:cxn modelId="{E909B017-0507-418C-BFA5-569B6552C7CD}" type="presParOf" srcId="{32D82756-5C51-4D55-A428-99649ADDFD97}" destId="{9169794C-A004-4F95-AEAB-B6EEAD8E0CBB}" srcOrd="5" destOrd="0" presId="urn:microsoft.com/office/officeart/2008/layout/VerticalCurvedList"/>
    <dgm:cxn modelId="{B4F879DC-8A91-4C34-83F1-56F669E29CE8}" type="presParOf" srcId="{32D82756-5C51-4D55-A428-99649ADDFD97}" destId="{2A32A095-C5A9-49CE-9521-7B7A5085D88B}" srcOrd="6" destOrd="0" presId="urn:microsoft.com/office/officeart/2008/layout/VerticalCurvedList"/>
    <dgm:cxn modelId="{E3F76316-745F-4984-A832-6A387F254154}" type="presParOf" srcId="{2A32A095-C5A9-49CE-9521-7B7A5085D88B}" destId="{8AC17119-3AC3-44C6-9476-C3DFFFDA033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5835AD9-A130-4340-A17B-64C64B09CB87}" type="doc">
      <dgm:prSet loTypeId="urn:microsoft.com/office/officeart/2005/8/layout/bProcess3" loCatId="" qsTypeId="urn:microsoft.com/office/officeart/2005/8/quickstyle/simple1" qsCatId="simple" csTypeId="urn:microsoft.com/office/officeart/2005/8/colors/colorful1" csCatId="colorful" phldr="1"/>
      <dgm:spPr/>
      <dgm:t>
        <a:bodyPr/>
        <a:lstStyle/>
        <a:p>
          <a:endParaRPr lang="en-GB"/>
        </a:p>
      </dgm:t>
    </dgm:pt>
    <dgm:pt modelId="{3C532738-D448-FE49-8E88-E953E3A3F1A4}">
      <dgm:prSet phldrT="[Text]" custT="1"/>
      <dgm:spPr/>
      <dgm:t>
        <a:bodyPr/>
        <a:lstStyle/>
        <a:p>
          <a:pPr>
            <a:lnSpc>
              <a:spcPct val="110000"/>
            </a:lnSpc>
          </a:pPr>
          <a:r>
            <a:rPr lang="en-GB" sz="1600">
              <a:latin typeface="Arial" panose="020B0604020202020204" pitchFamily="34" charset="0"/>
              <a:cs typeface="Arial" panose="020B0604020202020204" pitchFamily="34" charset="0"/>
            </a:rPr>
            <a:t>Identification of business objectives, goals and strategy</a:t>
          </a:r>
        </a:p>
      </dgm:t>
    </dgm:pt>
    <dgm:pt modelId="{CD919417-F4D9-2D4D-8EB0-3CFCF6688295}" type="parTrans" cxnId="{847AC5AC-1503-224D-8DD7-A6329C09B7E7}">
      <dgm:prSet/>
      <dgm:spPr/>
      <dgm:t>
        <a:bodyPr/>
        <a:lstStyle/>
        <a:p>
          <a:endParaRPr lang="en-GB" sz="1600">
            <a:latin typeface="Arial" panose="020B0604020202020204" pitchFamily="34" charset="0"/>
            <a:cs typeface="Arial" panose="020B0604020202020204" pitchFamily="34" charset="0"/>
          </a:endParaRPr>
        </a:p>
      </dgm:t>
    </dgm:pt>
    <dgm:pt modelId="{36B16B9A-20B0-E24C-92B4-4E232F9B41C5}" type="sibTrans" cxnId="{847AC5AC-1503-224D-8DD7-A6329C09B7E7}">
      <dgm:prSet custT="1"/>
      <dgm:spPr/>
      <dgm:t>
        <a:bodyPr/>
        <a:lstStyle/>
        <a:p>
          <a:pPr>
            <a:lnSpc>
              <a:spcPct val="110000"/>
            </a:lnSpc>
          </a:pPr>
          <a:endParaRPr lang="en-GB" sz="1600">
            <a:latin typeface="Arial" panose="020B0604020202020204" pitchFamily="34" charset="0"/>
            <a:cs typeface="Arial" panose="020B0604020202020204" pitchFamily="34" charset="0"/>
          </a:endParaRPr>
        </a:p>
      </dgm:t>
    </dgm:pt>
    <dgm:pt modelId="{FDFAB38F-4BC9-754A-A131-16C5BB53A4E2}">
      <dgm:prSet phldrT="[Text]" custT="1"/>
      <dgm:spPr/>
      <dgm:t>
        <a:bodyPr/>
        <a:lstStyle/>
        <a:p>
          <a:pPr>
            <a:lnSpc>
              <a:spcPct val="110000"/>
            </a:lnSpc>
          </a:pPr>
          <a:r>
            <a:rPr lang="en-GB" sz="1600">
              <a:latin typeface="Arial" panose="020B0604020202020204" pitchFamily="34" charset="0"/>
              <a:cs typeface="Arial" panose="020B0604020202020204" pitchFamily="34" charset="0"/>
            </a:rPr>
            <a:t>Identification of business attributes to achieve goals</a:t>
          </a:r>
        </a:p>
      </dgm:t>
    </dgm:pt>
    <dgm:pt modelId="{A2353836-22EF-3E44-B36A-CB51B9193B75}" type="parTrans" cxnId="{60240CA9-226E-FE44-96AD-121574ECCEE9}">
      <dgm:prSet/>
      <dgm:spPr/>
      <dgm:t>
        <a:bodyPr/>
        <a:lstStyle/>
        <a:p>
          <a:endParaRPr lang="en-GB" sz="1600">
            <a:latin typeface="Arial" panose="020B0604020202020204" pitchFamily="34" charset="0"/>
            <a:cs typeface="Arial" panose="020B0604020202020204" pitchFamily="34" charset="0"/>
          </a:endParaRPr>
        </a:p>
      </dgm:t>
    </dgm:pt>
    <dgm:pt modelId="{842C9AF2-3ED0-1945-B50E-48452388A978}" type="sibTrans" cxnId="{60240CA9-226E-FE44-96AD-121574ECCEE9}">
      <dgm:prSet custT="1"/>
      <dgm:spPr/>
      <dgm:t>
        <a:bodyPr/>
        <a:lstStyle/>
        <a:p>
          <a:pPr>
            <a:lnSpc>
              <a:spcPct val="110000"/>
            </a:lnSpc>
          </a:pPr>
          <a:endParaRPr lang="en-GB" sz="1600">
            <a:latin typeface="Arial" panose="020B0604020202020204" pitchFamily="34" charset="0"/>
            <a:cs typeface="Arial" panose="020B0604020202020204" pitchFamily="34" charset="0"/>
          </a:endParaRPr>
        </a:p>
      </dgm:t>
    </dgm:pt>
    <dgm:pt modelId="{9FDCD99F-F0A6-FF47-A9A8-ED9EBC156E2B}">
      <dgm:prSet phldrT="[Text]" custT="1"/>
      <dgm:spPr/>
      <dgm:t>
        <a:bodyPr/>
        <a:lstStyle/>
        <a:p>
          <a:pPr>
            <a:lnSpc>
              <a:spcPct val="110000"/>
            </a:lnSpc>
          </a:pPr>
          <a:r>
            <a:rPr lang="en-GB" sz="1600">
              <a:latin typeface="Arial" panose="020B0604020202020204" pitchFamily="34" charset="0"/>
              <a:cs typeface="Arial" panose="020B0604020202020204" pitchFamily="34" charset="0"/>
            </a:rPr>
            <a:t>Identification of risks that can prevent a business achieving goals</a:t>
          </a:r>
        </a:p>
      </dgm:t>
    </dgm:pt>
    <dgm:pt modelId="{861286F6-96C8-5144-A034-2102D034A3C7}" type="parTrans" cxnId="{9524B3F6-245C-0844-8EF7-321B2BC4AEE9}">
      <dgm:prSet/>
      <dgm:spPr/>
      <dgm:t>
        <a:bodyPr/>
        <a:lstStyle/>
        <a:p>
          <a:endParaRPr lang="en-GB" sz="1600">
            <a:latin typeface="Arial" panose="020B0604020202020204" pitchFamily="34" charset="0"/>
            <a:cs typeface="Arial" panose="020B0604020202020204" pitchFamily="34" charset="0"/>
          </a:endParaRPr>
        </a:p>
      </dgm:t>
    </dgm:pt>
    <dgm:pt modelId="{A72E0B48-443E-F343-8456-43A6C374130E}" type="sibTrans" cxnId="{9524B3F6-245C-0844-8EF7-321B2BC4AEE9}">
      <dgm:prSet custT="1"/>
      <dgm:spPr/>
      <dgm:t>
        <a:bodyPr/>
        <a:lstStyle/>
        <a:p>
          <a:pPr>
            <a:lnSpc>
              <a:spcPct val="110000"/>
            </a:lnSpc>
          </a:pPr>
          <a:endParaRPr lang="en-GB" sz="1600">
            <a:latin typeface="Arial" panose="020B0604020202020204" pitchFamily="34" charset="0"/>
            <a:cs typeface="Arial" panose="020B0604020202020204" pitchFamily="34" charset="0"/>
          </a:endParaRPr>
        </a:p>
      </dgm:t>
    </dgm:pt>
    <dgm:pt modelId="{2768320A-A181-C247-92DF-57270553095C}">
      <dgm:prSet phldrT="[Text]" custT="1"/>
      <dgm:spPr/>
      <dgm:t>
        <a:bodyPr/>
        <a:lstStyle/>
        <a:p>
          <a:pPr>
            <a:lnSpc>
              <a:spcPct val="110000"/>
            </a:lnSpc>
          </a:pPr>
          <a:r>
            <a:rPr lang="en-GB" sz="1600">
              <a:latin typeface="Arial" panose="020B0604020202020204" pitchFamily="34" charset="0"/>
              <a:cs typeface="Arial" panose="020B0604020202020204" pitchFamily="34" charset="0"/>
            </a:rPr>
            <a:t>Identification of controls to manage risk</a:t>
          </a:r>
        </a:p>
      </dgm:t>
    </dgm:pt>
    <dgm:pt modelId="{CF1FF1C0-4D08-1242-BB99-7A66090C12D7}" type="parTrans" cxnId="{00D8AAD8-2B43-0144-9415-40B3152D6BDF}">
      <dgm:prSet/>
      <dgm:spPr/>
      <dgm:t>
        <a:bodyPr/>
        <a:lstStyle/>
        <a:p>
          <a:endParaRPr lang="en-GB" sz="1600">
            <a:latin typeface="Arial" panose="020B0604020202020204" pitchFamily="34" charset="0"/>
            <a:cs typeface="Arial" panose="020B0604020202020204" pitchFamily="34" charset="0"/>
          </a:endParaRPr>
        </a:p>
      </dgm:t>
    </dgm:pt>
    <dgm:pt modelId="{A0EA28B8-A41C-5E4B-A178-1B3E4F779E3C}" type="sibTrans" cxnId="{00D8AAD8-2B43-0144-9415-40B3152D6BDF}">
      <dgm:prSet custT="1"/>
      <dgm:spPr/>
      <dgm:t>
        <a:bodyPr/>
        <a:lstStyle/>
        <a:p>
          <a:pPr>
            <a:lnSpc>
              <a:spcPct val="110000"/>
            </a:lnSpc>
          </a:pPr>
          <a:endParaRPr lang="en-GB" sz="1600">
            <a:latin typeface="Arial" panose="020B0604020202020204" pitchFamily="34" charset="0"/>
            <a:cs typeface="Arial" panose="020B0604020202020204" pitchFamily="34" charset="0"/>
          </a:endParaRPr>
        </a:p>
      </dgm:t>
    </dgm:pt>
    <dgm:pt modelId="{B8358B73-1AF4-8D42-9DEF-4202479BC01F}">
      <dgm:prSet phldrT="[Text]" custT="1"/>
      <dgm:spPr/>
      <dgm:t>
        <a:bodyPr/>
        <a:lstStyle/>
        <a:p>
          <a:pPr>
            <a:lnSpc>
              <a:spcPct val="110000"/>
            </a:lnSpc>
          </a:pPr>
          <a:r>
            <a:rPr lang="en-GB" sz="1600">
              <a:latin typeface="Arial" panose="020B0604020202020204" pitchFamily="34" charset="0"/>
              <a:cs typeface="Arial" panose="020B0604020202020204" pitchFamily="34" charset="0"/>
            </a:rPr>
            <a:t>Defining a program to design and implement the controls (this includes conceptual, physical, component, and operational architecture)</a:t>
          </a:r>
        </a:p>
      </dgm:t>
    </dgm:pt>
    <dgm:pt modelId="{2F4DCE19-7C79-874C-ACEC-EE42EA93548F}" type="parTrans" cxnId="{6830B77E-5F81-CC49-AD16-6ABEA7161412}">
      <dgm:prSet/>
      <dgm:spPr/>
      <dgm:t>
        <a:bodyPr/>
        <a:lstStyle/>
        <a:p>
          <a:endParaRPr lang="en-GB" sz="1600">
            <a:latin typeface="Arial" panose="020B0604020202020204" pitchFamily="34" charset="0"/>
            <a:cs typeface="Arial" panose="020B0604020202020204" pitchFamily="34" charset="0"/>
          </a:endParaRPr>
        </a:p>
      </dgm:t>
    </dgm:pt>
    <dgm:pt modelId="{912F6680-F30C-7D4A-A651-09B99E09E7B6}" type="sibTrans" cxnId="{6830B77E-5F81-CC49-AD16-6ABEA7161412}">
      <dgm:prSet/>
      <dgm:spPr/>
      <dgm:t>
        <a:bodyPr/>
        <a:lstStyle/>
        <a:p>
          <a:endParaRPr lang="en-GB" sz="1600">
            <a:latin typeface="Arial" panose="020B0604020202020204" pitchFamily="34" charset="0"/>
            <a:cs typeface="Arial" panose="020B0604020202020204" pitchFamily="34" charset="0"/>
          </a:endParaRPr>
        </a:p>
      </dgm:t>
    </dgm:pt>
    <dgm:pt modelId="{5559EAF0-DAC0-7844-9A26-17D36D111D79}" type="pres">
      <dgm:prSet presAssocID="{E5835AD9-A130-4340-A17B-64C64B09CB87}" presName="Name0" presStyleCnt="0">
        <dgm:presLayoutVars>
          <dgm:dir/>
          <dgm:resizeHandles val="exact"/>
        </dgm:presLayoutVars>
      </dgm:prSet>
      <dgm:spPr/>
    </dgm:pt>
    <dgm:pt modelId="{27322A27-BE38-7847-9678-1A00080DC524}" type="pres">
      <dgm:prSet presAssocID="{3C532738-D448-FE49-8E88-E953E3A3F1A4}" presName="node" presStyleLbl="node1" presStyleIdx="0" presStyleCnt="5">
        <dgm:presLayoutVars>
          <dgm:bulletEnabled val="1"/>
        </dgm:presLayoutVars>
      </dgm:prSet>
      <dgm:spPr/>
    </dgm:pt>
    <dgm:pt modelId="{B32C96CA-1AEA-A94F-9551-11D43925DECB}" type="pres">
      <dgm:prSet presAssocID="{36B16B9A-20B0-E24C-92B4-4E232F9B41C5}" presName="sibTrans" presStyleLbl="sibTrans1D1" presStyleIdx="0" presStyleCnt="4"/>
      <dgm:spPr/>
    </dgm:pt>
    <dgm:pt modelId="{C8BE489B-B4B7-684D-B877-C683A7D0D450}" type="pres">
      <dgm:prSet presAssocID="{36B16B9A-20B0-E24C-92B4-4E232F9B41C5}" presName="connectorText" presStyleLbl="sibTrans1D1" presStyleIdx="0" presStyleCnt="4"/>
      <dgm:spPr/>
    </dgm:pt>
    <dgm:pt modelId="{2805BD80-0785-7644-933E-EEC857873255}" type="pres">
      <dgm:prSet presAssocID="{FDFAB38F-4BC9-754A-A131-16C5BB53A4E2}" presName="node" presStyleLbl="node1" presStyleIdx="1" presStyleCnt="5">
        <dgm:presLayoutVars>
          <dgm:bulletEnabled val="1"/>
        </dgm:presLayoutVars>
      </dgm:prSet>
      <dgm:spPr/>
    </dgm:pt>
    <dgm:pt modelId="{98D0C76D-DA63-6948-BC4C-59FAA7E58773}" type="pres">
      <dgm:prSet presAssocID="{842C9AF2-3ED0-1945-B50E-48452388A978}" presName="sibTrans" presStyleLbl="sibTrans1D1" presStyleIdx="1" presStyleCnt="4"/>
      <dgm:spPr/>
    </dgm:pt>
    <dgm:pt modelId="{CAEFC645-114B-F641-AF63-4E92B98D95FF}" type="pres">
      <dgm:prSet presAssocID="{842C9AF2-3ED0-1945-B50E-48452388A978}" presName="connectorText" presStyleLbl="sibTrans1D1" presStyleIdx="1" presStyleCnt="4"/>
      <dgm:spPr/>
    </dgm:pt>
    <dgm:pt modelId="{473760D5-37BC-F649-9DF6-4A42EDE0AA5D}" type="pres">
      <dgm:prSet presAssocID="{9FDCD99F-F0A6-FF47-A9A8-ED9EBC156E2B}" presName="node" presStyleLbl="node1" presStyleIdx="2" presStyleCnt="5">
        <dgm:presLayoutVars>
          <dgm:bulletEnabled val="1"/>
        </dgm:presLayoutVars>
      </dgm:prSet>
      <dgm:spPr/>
    </dgm:pt>
    <dgm:pt modelId="{89F0A3DD-6BF1-8C43-A535-DD2607BBDB79}" type="pres">
      <dgm:prSet presAssocID="{A72E0B48-443E-F343-8456-43A6C374130E}" presName="sibTrans" presStyleLbl="sibTrans1D1" presStyleIdx="2" presStyleCnt="4"/>
      <dgm:spPr/>
    </dgm:pt>
    <dgm:pt modelId="{3FD98669-C265-3E40-A84F-683C78128EED}" type="pres">
      <dgm:prSet presAssocID="{A72E0B48-443E-F343-8456-43A6C374130E}" presName="connectorText" presStyleLbl="sibTrans1D1" presStyleIdx="2" presStyleCnt="4"/>
      <dgm:spPr/>
    </dgm:pt>
    <dgm:pt modelId="{B3C0F0F2-CDC9-9C45-A12D-F22ED20E5F68}" type="pres">
      <dgm:prSet presAssocID="{2768320A-A181-C247-92DF-57270553095C}" presName="node" presStyleLbl="node1" presStyleIdx="3" presStyleCnt="5">
        <dgm:presLayoutVars>
          <dgm:bulletEnabled val="1"/>
        </dgm:presLayoutVars>
      </dgm:prSet>
      <dgm:spPr/>
    </dgm:pt>
    <dgm:pt modelId="{8C2690F3-9D18-7341-8B3D-CE15CCEA4C89}" type="pres">
      <dgm:prSet presAssocID="{A0EA28B8-A41C-5E4B-A178-1B3E4F779E3C}" presName="sibTrans" presStyleLbl="sibTrans1D1" presStyleIdx="3" presStyleCnt="4"/>
      <dgm:spPr/>
    </dgm:pt>
    <dgm:pt modelId="{E9ECB6BC-E776-D84E-A74D-440B63A201D5}" type="pres">
      <dgm:prSet presAssocID="{A0EA28B8-A41C-5E4B-A178-1B3E4F779E3C}" presName="connectorText" presStyleLbl="sibTrans1D1" presStyleIdx="3" presStyleCnt="4"/>
      <dgm:spPr/>
    </dgm:pt>
    <dgm:pt modelId="{7A32D2E2-B79D-724B-A86B-3235D3C91860}" type="pres">
      <dgm:prSet presAssocID="{B8358B73-1AF4-8D42-9DEF-4202479BC01F}" presName="node" presStyleLbl="node1" presStyleIdx="4" presStyleCnt="5" custScaleX="163262">
        <dgm:presLayoutVars>
          <dgm:bulletEnabled val="1"/>
        </dgm:presLayoutVars>
      </dgm:prSet>
      <dgm:spPr/>
    </dgm:pt>
  </dgm:ptLst>
  <dgm:cxnLst>
    <dgm:cxn modelId="{514E010C-77F0-1F4A-916D-64B2B089E80F}" type="presOf" srcId="{FDFAB38F-4BC9-754A-A131-16C5BB53A4E2}" destId="{2805BD80-0785-7644-933E-EEC857873255}" srcOrd="0" destOrd="0" presId="urn:microsoft.com/office/officeart/2005/8/layout/bProcess3"/>
    <dgm:cxn modelId="{4897300D-CE0A-6E4D-A182-6861AFA35591}" type="presOf" srcId="{9FDCD99F-F0A6-FF47-A9A8-ED9EBC156E2B}" destId="{473760D5-37BC-F649-9DF6-4A42EDE0AA5D}" srcOrd="0" destOrd="0" presId="urn:microsoft.com/office/officeart/2005/8/layout/bProcess3"/>
    <dgm:cxn modelId="{6C4F470E-B795-204C-BD60-1A2A072F93B4}" type="presOf" srcId="{A0EA28B8-A41C-5E4B-A178-1B3E4F779E3C}" destId="{8C2690F3-9D18-7341-8B3D-CE15CCEA4C89}" srcOrd="0" destOrd="0" presId="urn:microsoft.com/office/officeart/2005/8/layout/bProcess3"/>
    <dgm:cxn modelId="{7CE70B24-11EC-0C4A-911C-9FFF8619D831}" type="presOf" srcId="{36B16B9A-20B0-E24C-92B4-4E232F9B41C5}" destId="{B32C96CA-1AEA-A94F-9551-11D43925DECB}" srcOrd="0" destOrd="0" presId="urn:microsoft.com/office/officeart/2005/8/layout/bProcess3"/>
    <dgm:cxn modelId="{656F0930-B7DE-FB42-927D-CED20AB06476}" type="presOf" srcId="{842C9AF2-3ED0-1945-B50E-48452388A978}" destId="{CAEFC645-114B-F641-AF63-4E92B98D95FF}" srcOrd="1" destOrd="0" presId="urn:microsoft.com/office/officeart/2005/8/layout/bProcess3"/>
    <dgm:cxn modelId="{F90D7340-ED97-6A4A-A4FF-8967B828D3BE}" type="presOf" srcId="{A0EA28B8-A41C-5E4B-A178-1B3E4F779E3C}" destId="{E9ECB6BC-E776-D84E-A74D-440B63A201D5}" srcOrd="1" destOrd="0" presId="urn:microsoft.com/office/officeart/2005/8/layout/bProcess3"/>
    <dgm:cxn modelId="{9E35BA4B-7D42-CE4C-B5C1-4F4E8A040133}" type="presOf" srcId="{842C9AF2-3ED0-1945-B50E-48452388A978}" destId="{98D0C76D-DA63-6948-BC4C-59FAA7E58773}" srcOrd="0" destOrd="0" presId="urn:microsoft.com/office/officeart/2005/8/layout/bProcess3"/>
    <dgm:cxn modelId="{BBD1E279-B20F-584E-AA43-367C09F1C45C}" type="presOf" srcId="{3C532738-D448-FE49-8E88-E953E3A3F1A4}" destId="{27322A27-BE38-7847-9678-1A00080DC524}" srcOrd="0" destOrd="0" presId="urn:microsoft.com/office/officeart/2005/8/layout/bProcess3"/>
    <dgm:cxn modelId="{6830B77E-5F81-CC49-AD16-6ABEA7161412}" srcId="{E5835AD9-A130-4340-A17B-64C64B09CB87}" destId="{B8358B73-1AF4-8D42-9DEF-4202479BC01F}" srcOrd="4" destOrd="0" parTransId="{2F4DCE19-7C79-874C-ACEC-EE42EA93548F}" sibTransId="{912F6680-F30C-7D4A-A651-09B99E09E7B6}"/>
    <dgm:cxn modelId="{9018E791-927F-D846-80D2-17B38582FC91}" type="presOf" srcId="{A72E0B48-443E-F343-8456-43A6C374130E}" destId="{89F0A3DD-6BF1-8C43-A535-DD2607BBDB79}" srcOrd="0" destOrd="0" presId="urn:microsoft.com/office/officeart/2005/8/layout/bProcess3"/>
    <dgm:cxn modelId="{E2BBE1A8-F7A5-3143-9B29-9E07A1B1EE0B}" type="presOf" srcId="{B8358B73-1AF4-8D42-9DEF-4202479BC01F}" destId="{7A32D2E2-B79D-724B-A86B-3235D3C91860}" srcOrd="0" destOrd="0" presId="urn:microsoft.com/office/officeart/2005/8/layout/bProcess3"/>
    <dgm:cxn modelId="{60240CA9-226E-FE44-96AD-121574ECCEE9}" srcId="{E5835AD9-A130-4340-A17B-64C64B09CB87}" destId="{FDFAB38F-4BC9-754A-A131-16C5BB53A4E2}" srcOrd="1" destOrd="0" parTransId="{A2353836-22EF-3E44-B36A-CB51B9193B75}" sibTransId="{842C9AF2-3ED0-1945-B50E-48452388A978}"/>
    <dgm:cxn modelId="{847AC5AC-1503-224D-8DD7-A6329C09B7E7}" srcId="{E5835AD9-A130-4340-A17B-64C64B09CB87}" destId="{3C532738-D448-FE49-8E88-E953E3A3F1A4}" srcOrd="0" destOrd="0" parTransId="{CD919417-F4D9-2D4D-8EB0-3CFCF6688295}" sibTransId="{36B16B9A-20B0-E24C-92B4-4E232F9B41C5}"/>
    <dgm:cxn modelId="{84A072AE-4F43-EA41-82A8-4768E40EF509}" type="presOf" srcId="{2768320A-A181-C247-92DF-57270553095C}" destId="{B3C0F0F2-CDC9-9C45-A12D-F22ED20E5F68}" srcOrd="0" destOrd="0" presId="urn:microsoft.com/office/officeart/2005/8/layout/bProcess3"/>
    <dgm:cxn modelId="{413DE1AF-7EAD-7E48-9BB8-A401E61AC2EC}" type="presOf" srcId="{E5835AD9-A130-4340-A17B-64C64B09CB87}" destId="{5559EAF0-DAC0-7844-9A26-17D36D111D79}" srcOrd="0" destOrd="0" presId="urn:microsoft.com/office/officeart/2005/8/layout/bProcess3"/>
    <dgm:cxn modelId="{FF2823C0-2318-4642-9FCB-F3DAE4FBBC74}" type="presOf" srcId="{A72E0B48-443E-F343-8456-43A6C374130E}" destId="{3FD98669-C265-3E40-A84F-683C78128EED}" srcOrd="1" destOrd="0" presId="urn:microsoft.com/office/officeart/2005/8/layout/bProcess3"/>
    <dgm:cxn modelId="{A3B4FDD3-1CAA-0A45-8FAD-3D84C1F5AA5B}" type="presOf" srcId="{36B16B9A-20B0-E24C-92B4-4E232F9B41C5}" destId="{C8BE489B-B4B7-684D-B877-C683A7D0D450}" srcOrd="1" destOrd="0" presId="urn:microsoft.com/office/officeart/2005/8/layout/bProcess3"/>
    <dgm:cxn modelId="{00D8AAD8-2B43-0144-9415-40B3152D6BDF}" srcId="{E5835AD9-A130-4340-A17B-64C64B09CB87}" destId="{2768320A-A181-C247-92DF-57270553095C}" srcOrd="3" destOrd="0" parTransId="{CF1FF1C0-4D08-1242-BB99-7A66090C12D7}" sibTransId="{A0EA28B8-A41C-5E4B-A178-1B3E4F779E3C}"/>
    <dgm:cxn modelId="{9524B3F6-245C-0844-8EF7-321B2BC4AEE9}" srcId="{E5835AD9-A130-4340-A17B-64C64B09CB87}" destId="{9FDCD99F-F0A6-FF47-A9A8-ED9EBC156E2B}" srcOrd="2" destOrd="0" parTransId="{861286F6-96C8-5144-A034-2102D034A3C7}" sibTransId="{A72E0B48-443E-F343-8456-43A6C374130E}"/>
    <dgm:cxn modelId="{1A32DD4A-3DD7-D947-B979-F2221BD7243F}" type="presParOf" srcId="{5559EAF0-DAC0-7844-9A26-17D36D111D79}" destId="{27322A27-BE38-7847-9678-1A00080DC524}" srcOrd="0" destOrd="0" presId="urn:microsoft.com/office/officeart/2005/8/layout/bProcess3"/>
    <dgm:cxn modelId="{5B7C6752-03E0-C249-994B-9483AC8EB940}" type="presParOf" srcId="{5559EAF0-DAC0-7844-9A26-17D36D111D79}" destId="{B32C96CA-1AEA-A94F-9551-11D43925DECB}" srcOrd="1" destOrd="0" presId="urn:microsoft.com/office/officeart/2005/8/layout/bProcess3"/>
    <dgm:cxn modelId="{9DE0E573-D0AA-F340-BC54-50F1635307DF}" type="presParOf" srcId="{B32C96CA-1AEA-A94F-9551-11D43925DECB}" destId="{C8BE489B-B4B7-684D-B877-C683A7D0D450}" srcOrd="0" destOrd="0" presId="urn:microsoft.com/office/officeart/2005/8/layout/bProcess3"/>
    <dgm:cxn modelId="{34613AD6-EE9A-7D4E-B48A-31826C4728F2}" type="presParOf" srcId="{5559EAF0-DAC0-7844-9A26-17D36D111D79}" destId="{2805BD80-0785-7644-933E-EEC857873255}" srcOrd="2" destOrd="0" presId="urn:microsoft.com/office/officeart/2005/8/layout/bProcess3"/>
    <dgm:cxn modelId="{38A02890-933A-8841-80E3-3C99C7938E84}" type="presParOf" srcId="{5559EAF0-DAC0-7844-9A26-17D36D111D79}" destId="{98D0C76D-DA63-6948-BC4C-59FAA7E58773}" srcOrd="3" destOrd="0" presId="urn:microsoft.com/office/officeart/2005/8/layout/bProcess3"/>
    <dgm:cxn modelId="{44123C00-9A42-9942-B5BA-C059B616113C}" type="presParOf" srcId="{98D0C76D-DA63-6948-BC4C-59FAA7E58773}" destId="{CAEFC645-114B-F641-AF63-4E92B98D95FF}" srcOrd="0" destOrd="0" presId="urn:microsoft.com/office/officeart/2005/8/layout/bProcess3"/>
    <dgm:cxn modelId="{01B00002-4732-3F41-81ED-36694CD193FE}" type="presParOf" srcId="{5559EAF0-DAC0-7844-9A26-17D36D111D79}" destId="{473760D5-37BC-F649-9DF6-4A42EDE0AA5D}" srcOrd="4" destOrd="0" presId="urn:microsoft.com/office/officeart/2005/8/layout/bProcess3"/>
    <dgm:cxn modelId="{10948FB5-BBAE-994E-85BC-5C7E8B630B81}" type="presParOf" srcId="{5559EAF0-DAC0-7844-9A26-17D36D111D79}" destId="{89F0A3DD-6BF1-8C43-A535-DD2607BBDB79}" srcOrd="5" destOrd="0" presId="urn:microsoft.com/office/officeart/2005/8/layout/bProcess3"/>
    <dgm:cxn modelId="{0B5DDB27-99F1-CE47-BCFD-15BC6D89F9BC}" type="presParOf" srcId="{89F0A3DD-6BF1-8C43-A535-DD2607BBDB79}" destId="{3FD98669-C265-3E40-A84F-683C78128EED}" srcOrd="0" destOrd="0" presId="urn:microsoft.com/office/officeart/2005/8/layout/bProcess3"/>
    <dgm:cxn modelId="{D8264AD0-2DF5-A241-BF93-C98F0E30F799}" type="presParOf" srcId="{5559EAF0-DAC0-7844-9A26-17D36D111D79}" destId="{B3C0F0F2-CDC9-9C45-A12D-F22ED20E5F68}" srcOrd="6" destOrd="0" presId="urn:microsoft.com/office/officeart/2005/8/layout/bProcess3"/>
    <dgm:cxn modelId="{6A3CA5F6-D691-3240-93BA-2082B5013C53}" type="presParOf" srcId="{5559EAF0-DAC0-7844-9A26-17D36D111D79}" destId="{8C2690F3-9D18-7341-8B3D-CE15CCEA4C89}" srcOrd="7" destOrd="0" presId="urn:microsoft.com/office/officeart/2005/8/layout/bProcess3"/>
    <dgm:cxn modelId="{42DDC752-8E21-1F47-A966-1CF63C22ED25}" type="presParOf" srcId="{8C2690F3-9D18-7341-8B3D-CE15CCEA4C89}" destId="{E9ECB6BC-E776-D84E-A74D-440B63A201D5}" srcOrd="0" destOrd="0" presId="urn:microsoft.com/office/officeart/2005/8/layout/bProcess3"/>
    <dgm:cxn modelId="{3223D24D-7BF8-3440-B85C-8289D0E6D46A}" type="presParOf" srcId="{5559EAF0-DAC0-7844-9A26-17D36D111D79}" destId="{7A32D2E2-B79D-724B-A86B-3235D3C91860}" srcOrd="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981D2-EA48-4DFF-A663-89B56F86DDF9}">
      <dsp:nvSpPr>
        <dsp:cNvPr id="0" name=""/>
        <dsp:cNvSpPr/>
      </dsp:nvSpPr>
      <dsp:spPr>
        <a:xfrm>
          <a:off x="-5648768" y="-864709"/>
          <a:ext cx="6725406" cy="6725406"/>
        </a:xfrm>
        <a:prstGeom prst="blockArc">
          <a:avLst>
            <a:gd name="adj1" fmla="val 18900000"/>
            <a:gd name="adj2" fmla="val 2700000"/>
            <a:gd name="adj3" fmla="val 321"/>
          </a:avLst>
        </a:prstGeom>
        <a:noFill/>
        <a:ln w="1587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863921B-2ACE-4E64-A489-16EF94337B3D}">
      <dsp:nvSpPr>
        <dsp:cNvPr id="0" name=""/>
        <dsp:cNvSpPr/>
      </dsp:nvSpPr>
      <dsp:spPr>
        <a:xfrm>
          <a:off x="692481" y="436589"/>
          <a:ext cx="7092741" cy="1125216"/>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93113"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bg2"/>
              </a:solidFill>
            </a:rPr>
            <a:t>preparing to design security infrastructure</a:t>
          </a:r>
          <a:endParaRPr lang="en-PH" sz="2400" kern="1200" dirty="0">
            <a:solidFill>
              <a:schemeClr val="bg2"/>
            </a:solidFill>
          </a:endParaRPr>
        </a:p>
      </dsp:txBody>
      <dsp:txXfrm>
        <a:off x="692481" y="436589"/>
        <a:ext cx="7092741" cy="1125216"/>
      </dsp:txXfrm>
    </dsp:sp>
    <dsp:sp modelId="{CD907230-F734-4A05-B25D-85B054E0945A}">
      <dsp:nvSpPr>
        <dsp:cNvPr id="0" name=""/>
        <dsp:cNvSpPr/>
      </dsp:nvSpPr>
      <dsp:spPr>
        <a:xfrm>
          <a:off x="180754" y="517765"/>
          <a:ext cx="1023452" cy="962864"/>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2542D92-BF6B-48BA-BE5A-D98495DC9949}">
      <dsp:nvSpPr>
        <dsp:cNvPr id="0" name=""/>
        <dsp:cNvSpPr/>
      </dsp:nvSpPr>
      <dsp:spPr>
        <a:xfrm>
          <a:off x="1055689" y="1998394"/>
          <a:ext cx="6729533" cy="999197"/>
        </a:xfrm>
        <a:prstGeom prst="rect">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93113" tIns="60960" rIns="60960" bIns="60960" numCol="1" spcCol="1270" anchor="ctr"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AU" sz="2400" kern="1200">
              <a:solidFill>
                <a:schemeClr val="bg2"/>
              </a:solidFill>
            </a:rPr>
            <a:t>designing security architecture</a:t>
          </a:r>
          <a:endParaRPr lang="en-PH" sz="2400" kern="1200">
            <a:solidFill>
              <a:schemeClr val="bg2"/>
            </a:solidFill>
          </a:endParaRPr>
        </a:p>
      </dsp:txBody>
      <dsp:txXfrm>
        <a:off x="1055689" y="1998394"/>
        <a:ext cx="6729533" cy="999197"/>
      </dsp:txXfrm>
    </dsp:sp>
    <dsp:sp modelId="{596471CA-4226-41CE-8188-C1AECDB08A10}">
      <dsp:nvSpPr>
        <dsp:cNvPr id="0" name=""/>
        <dsp:cNvSpPr/>
      </dsp:nvSpPr>
      <dsp:spPr>
        <a:xfrm>
          <a:off x="542283" y="2036676"/>
          <a:ext cx="1026812" cy="922633"/>
        </a:xfrm>
        <a:prstGeom prst="ellipse">
          <a:avLst/>
        </a:prstGeom>
        <a:solidFill>
          <a:schemeClr val="lt1">
            <a:hueOff val="0"/>
            <a:satOff val="0"/>
            <a:lumOff val="0"/>
            <a:alphaOff val="0"/>
          </a:schemeClr>
        </a:solidFill>
        <a:ln w="9525" cap="flat" cmpd="sng" algn="ctr">
          <a:solidFill>
            <a:schemeClr val="accent5">
              <a:hueOff val="-1654278"/>
              <a:satOff val="-8885"/>
              <a:lumOff val="3039"/>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169794C-A004-4F95-AEAB-B6EEAD8E0CBB}">
      <dsp:nvSpPr>
        <dsp:cNvPr id="0" name=""/>
        <dsp:cNvSpPr/>
      </dsp:nvSpPr>
      <dsp:spPr>
        <a:xfrm>
          <a:off x="692481" y="3497190"/>
          <a:ext cx="7092741" cy="999197"/>
        </a:xfrm>
        <a:prstGeom prst="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93113" tIns="60960" rIns="60960" bIns="60960" numCol="1" spcCol="1270" anchor="ctr"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AU" sz="2400" kern="1200" dirty="0">
              <a:solidFill>
                <a:schemeClr val="bg2"/>
              </a:solidFill>
            </a:rPr>
            <a:t>finalising security architecture.</a:t>
          </a:r>
          <a:endParaRPr lang="en-PH" sz="2400" kern="1200" dirty="0">
            <a:solidFill>
              <a:schemeClr val="bg2"/>
            </a:solidFill>
          </a:endParaRPr>
        </a:p>
      </dsp:txBody>
      <dsp:txXfrm>
        <a:off x="692481" y="3497190"/>
        <a:ext cx="7092741" cy="999197"/>
      </dsp:txXfrm>
    </dsp:sp>
    <dsp:sp modelId="{8AC17119-3AC3-44C6-9476-C3DFFFDA033A}">
      <dsp:nvSpPr>
        <dsp:cNvPr id="0" name=""/>
        <dsp:cNvSpPr/>
      </dsp:nvSpPr>
      <dsp:spPr>
        <a:xfrm>
          <a:off x="179074" y="3535472"/>
          <a:ext cx="1026812" cy="922633"/>
        </a:xfrm>
        <a:prstGeom prst="ellipse">
          <a:avLst/>
        </a:prstGeom>
        <a:solidFill>
          <a:schemeClr val="lt1">
            <a:hueOff val="0"/>
            <a:satOff val="0"/>
            <a:lumOff val="0"/>
            <a:alphaOff val="0"/>
          </a:schemeClr>
        </a:solidFill>
        <a:ln w="9525" cap="flat" cmpd="sng" algn="ctr">
          <a:solidFill>
            <a:schemeClr val="accent5">
              <a:hueOff val="-3308557"/>
              <a:satOff val="-17770"/>
              <a:lumOff val="6078"/>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C96CA-1AEA-A94F-9551-11D43925DECB}">
      <dsp:nvSpPr>
        <dsp:cNvPr id="0" name=""/>
        <dsp:cNvSpPr/>
      </dsp:nvSpPr>
      <dsp:spPr>
        <a:xfrm>
          <a:off x="2246075" y="939529"/>
          <a:ext cx="484172" cy="91440"/>
        </a:xfrm>
        <a:custGeom>
          <a:avLst/>
          <a:gdLst/>
          <a:ahLst/>
          <a:cxnLst/>
          <a:rect l="0" t="0" r="0" b="0"/>
          <a:pathLst>
            <a:path>
              <a:moveTo>
                <a:pt x="0" y="45720"/>
              </a:moveTo>
              <a:lnTo>
                <a:pt x="48417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110000"/>
            </a:lnSpc>
            <a:spcBef>
              <a:spcPct val="0"/>
            </a:spcBef>
            <a:spcAft>
              <a:spcPct val="35000"/>
            </a:spcAft>
            <a:buNone/>
          </a:pPr>
          <a:endParaRPr lang="en-GB" sz="1600" kern="1200">
            <a:latin typeface="Arial" panose="020B0604020202020204" pitchFamily="34" charset="0"/>
            <a:cs typeface="Arial" panose="020B0604020202020204" pitchFamily="34" charset="0"/>
          </a:endParaRPr>
        </a:p>
      </dsp:txBody>
      <dsp:txXfrm>
        <a:off x="2475292" y="982672"/>
        <a:ext cx="25738" cy="5152"/>
      </dsp:txXfrm>
    </dsp:sp>
    <dsp:sp modelId="{27322A27-BE38-7847-9678-1A00080DC524}">
      <dsp:nvSpPr>
        <dsp:cNvPr id="0" name=""/>
        <dsp:cNvSpPr/>
      </dsp:nvSpPr>
      <dsp:spPr>
        <a:xfrm>
          <a:off x="9736" y="313807"/>
          <a:ext cx="2238139" cy="134288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10000"/>
            </a:lnSpc>
            <a:spcBef>
              <a:spcPct val="0"/>
            </a:spcBef>
            <a:spcAft>
              <a:spcPct val="35000"/>
            </a:spcAft>
            <a:buNone/>
          </a:pPr>
          <a:r>
            <a:rPr lang="en-GB" sz="1600" kern="1200">
              <a:latin typeface="Arial" panose="020B0604020202020204" pitchFamily="34" charset="0"/>
              <a:cs typeface="Arial" panose="020B0604020202020204" pitchFamily="34" charset="0"/>
            </a:rPr>
            <a:t>Identification of business objectives, goals and strategy</a:t>
          </a:r>
        </a:p>
      </dsp:txBody>
      <dsp:txXfrm>
        <a:off x="9736" y="313807"/>
        <a:ext cx="2238139" cy="1342883"/>
      </dsp:txXfrm>
    </dsp:sp>
    <dsp:sp modelId="{98D0C76D-DA63-6948-BC4C-59FAA7E58773}">
      <dsp:nvSpPr>
        <dsp:cNvPr id="0" name=""/>
        <dsp:cNvSpPr/>
      </dsp:nvSpPr>
      <dsp:spPr>
        <a:xfrm>
          <a:off x="4998987" y="939529"/>
          <a:ext cx="484172" cy="91440"/>
        </a:xfrm>
        <a:custGeom>
          <a:avLst/>
          <a:gdLst/>
          <a:ahLst/>
          <a:cxnLst/>
          <a:rect l="0" t="0" r="0" b="0"/>
          <a:pathLst>
            <a:path>
              <a:moveTo>
                <a:pt x="0" y="45720"/>
              </a:moveTo>
              <a:lnTo>
                <a:pt x="484172"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110000"/>
            </a:lnSpc>
            <a:spcBef>
              <a:spcPct val="0"/>
            </a:spcBef>
            <a:spcAft>
              <a:spcPct val="35000"/>
            </a:spcAft>
            <a:buNone/>
          </a:pPr>
          <a:endParaRPr lang="en-GB" sz="1600" kern="1200">
            <a:latin typeface="Arial" panose="020B0604020202020204" pitchFamily="34" charset="0"/>
            <a:cs typeface="Arial" panose="020B0604020202020204" pitchFamily="34" charset="0"/>
          </a:endParaRPr>
        </a:p>
      </dsp:txBody>
      <dsp:txXfrm>
        <a:off x="5228203" y="982672"/>
        <a:ext cx="25738" cy="5152"/>
      </dsp:txXfrm>
    </dsp:sp>
    <dsp:sp modelId="{2805BD80-0785-7644-933E-EEC857873255}">
      <dsp:nvSpPr>
        <dsp:cNvPr id="0" name=""/>
        <dsp:cNvSpPr/>
      </dsp:nvSpPr>
      <dsp:spPr>
        <a:xfrm>
          <a:off x="2762647" y="313807"/>
          <a:ext cx="2238139" cy="134288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10000"/>
            </a:lnSpc>
            <a:spcBef>
              <a:spcPct val="0"/>
            </a:spcBef>
            <a:spcAft>
              <a:spcPct val="35000"/>
            </a:spcAft>
            <a:buNone/>
          </a:pPr>
          <a:r>
            <a:rPr lang="en-GB" sz="1600" kern="1200">
              <a:latin typeface="Arial" panose="020B0604020202020204" pitchFamily="34" charset="0"/>
              <a:cs typeface="Arial" panose="020B0604020202020204" pitchFamily="34" charset="0"/>
            </a:rPr>
            <a:t>Identification of business attributes to achieve goals</a:t>
          </a:r>
        </a:p>
      </dsp:txBody>
      <dsp:txXfrm>
        <a:off x="2762647" y="313807"/>
        <a:ext cx="2238139" cy="1342883"/>
      </dsp:txXfrm>
    </dsp:sp>
    <dsp:sp modelId="{89F0A3DD-6BF1-8C43-A535-DD2607BBDB79}">
      <dsp:nvSpPr>
        <dsp:cNvPr id="0" name=""/>
        <dsp:cNvSpPr/>
      </dsp:nvSpPr>
      <dsp:spPr>
        <a:xfrm>
          <a:off x="1128806" y="1654890"/>
          <a:ext cx="5505822" cy="484172"/>
        </a:xfrm>
        <a:custGeom>
          <a:avLst/>
          <a:gdLst/>
          <a:ahLst/>
          <a:cxnLst/>
          <a:rect l="0" t="0" r="0" b="0"/>
          <a:pathLst>
            <a:path>
              <a:moveTo>
                <a:pt x="5505822" y="0"/>
              </a:moveTo>
              <a:lnTo>
                <a:pt x="5505822" y="259186"/>
              </a:lnTo>
              <a:lnTo>
                <a:pt x="0" y="259186"/>
              </a:lnTo>
              <a:lnTo>
                <a:pt x="0" y="484172"/>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110000"/>
            </a:lnSpc>
            <a:spcBef>
              <a:spcPct val="0"/>
            </a:spcBef>
            <a:spcAft>
              <a:spcPct val="35000"/>
            </a:spcAft>
            <a:buNone/>
          </a:pPr>
          <a:endParaRPr lang="en-GB" sz="1600" kern="1200">
            <a:latin typeface="Arial" panose="020B0604020202020204" pitchFamily="34" charset="0"/>
            <a:cs typeface="Arial" panose="020B0604020202020204" pitchFamily="34" charset="0"/>
          </a:endParaRPr>
        </a:p>
      </dsp:txBody>
      <dsp:txXfrm>
        <a:off x="3743471" y="1894400"/>
        <a:ext cx="276491" cy="5152"/>
      </dsp:txXfrm>
    </dsp:sp>
    <dsp:sp modelId="{473760D5-37BC-F649-9DF6-4A42EDE0AA5D}">
      <dsp:nvSpPr>
        <dsp:cNvPr id="0" name=""/>
        <dsp:cNvSpPr/>
      </dsp:nvSpPr>
      <dsp:spPr>
        <a:xfrm>
          <a:off x="5515559" y="313807"/>
          <a:ext cx="2238139" cy="134288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10000"/>
            </a:lnSpc>
            <a:spcBef>
              <a:spcPct val="0"/>
            </a:spcBef>
            <a:spcAft>
              <a:spcPct val="35000"/>
            </a:spcAft>
            <a:buNone/>
          </a:pPr>
          <a:r>
            <a:rPr lang="en-GB" sz="1600" kern="1200">
              <a:latin typeface="Arial" panose="020B0604020202020204" pitchFamily="34" charset="0"/>
              <a:cs typeface="Arial" panose="020B0604020202020204" pitchFamily="34" charset="0"/>
            </a:rPr>
            <a:t>Identification of risks that can prevent a business achieving goals</a:t>
          </a:r>
        </a:p>
      </dsp:txBody>
      <dsp:txXfrm>
        <a:off x="5515559" y="313807"/>
        <a:ext cx="2238139" cy="1342883"/>
      </dsp:txXfrm>
    </dsp:sp>
    <dsp:sp modelId="{8C2690F3-9D18-7341-8B3D-CE15CCEA4C89}">
      <dsp:nvSpPr>
        <dsp:cNvPr id="0" name=""/>
        <dsp:cNvSpPr/>
      </dsp:nvSpPr>
      <dsp:spPr>
        <a:xfrm>
          <a:off x="2246075" y="2797184"/>
          <a:ext cx="484172" cy="91440"/>
        </a:xfrm>
        <a:custGeom>
          <a:avLst/>
          <a:gdLst/>
          <a:ahLst/>
          <a:cxnLst/>
          <a:rect l="0" t="0" r="0" b="0"/>
          <a:pathLst>
            <a:path>
              <a:moveTo>
                <a:pt x="0" y="45720"/>
              </a:moveTo>
              <a:lnTo>
                <a:pt x="48417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110000"/>
            </a:lnSpc>
            <a:spcBef>
              <a:spcPct val="0"/>
            </a:spcBef>
            <a:spcAft>
              <a:spcPct val="35000"/>
            </a:spcAft>
            <a:buNone/>
          </a:pPr>
          <a:endParaRPr lang="en-GB" sz="1600" kern="1200">
            <a:latin typeface="Arial" panose="020B0604020202020204" pitchFamily="34" charset="0"/>
            <a:cs typeface="Arial" panose="020B0604020202020204" pitchFamily="34" charset="0"/>
          </a:endParaRPr>
        </a:p>
      </dsp:txBody>
      <dsp:txXfrm>
        <a:off x="2475292" y="2840328"/>
        <a:ext cx="25738" cy="5152"/>
      </dsp:txXfrm>
    </dsp:sp>
    <dsp:sp modelId="{B3C0F0F2-CDC9-9C45-A12D-F22ED20E5F68}">
      <dsp:nvSpPr>
        <dsp:cNvPr id="0" name=""/>
        <dsp:cNvSpPr/>
      </dsp:nvSpPr>
      <dsp:spPr>
        <a:xfrm>
          <a:off x="9736" y="2171463"/>
          <a:ext cx="2238139" cy="134288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10000"/>
            </a:lnSpc>
            <a:spcBef>
              <a:spcPct val="0"/>
            </a:spcBef>
            <a:spcAft>
              <a:spcPct val="35000"/>
            </a:spcAft>
            <a:buNone/>
          </a:pPr>
          <a:r>
            <a:rPr lang="en-GB" sz="1600" kern="1200">
              <a:latin typeface="Arial" panose="020B0604020202020204" pitchFamily="34" charset="0"/>
              <a:cs typeface="Arial" panose="020B0604020202020204" pitchFamily="34" charset="0"/>
            </a:rPr>
            <a:t>Identification of controls to manage risk</a:t>
          </a:r>
        </a:p>
      </dsp:txBody>
      <dsp:txXfrm>
        <a:off x="9736" y="2171463"/>
        <a:ext cx="2238139" cy="1342883"/>
      </dsp:txXfrm>
    </dsp:sp>
    <dsp:sp modelId="{7A32D2E2-B79D-724B-A86B-3235D3C91860}">
      <dsp:nvSpPr>
        <dsp:cNvPr id="0" name=""/>
        <dsp:cNvSpPr/>
      </dsp:nvSpPr>
      <dsp:spPr>
        <a:xfrm>
          <a:off x="2762647" y="2171463"/>
          <a:ext cx="3654031" cy="134288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10000"/>
            </a:lnSpc>
            <a:spcBef>
              <a:spcPct val="0"/>
            </a:spcBef>
            <a:spcAft>
              <a:spcPct val="35000"/>
            </a:spcAft>
            <a:buNone/>
          </a:pPr>
          <a:r>
            <a:rPr lang="en-GB" sz="1600" kern="1200">
              <a:latin typeface="Arial" panose="020B0604020202020204" pitchFamily="34" charset="0"/>
              <a:cs typeface="Arial" panose="020B0604020202020204" pitchFamily="34" charset="0"/>
            </a:rPr>
            <a:t>Defining a program to design and implement the controls (this includes conceptual, physical, component, and operational architecture)</a:t>
          </a:r>
        </a:p>
      </dsp:txBody>
      <dsp:txXfrm>
        <a:off x="2762647" y="2171463"/>
        <a:ext cx="3654031" cy="134288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50CA59-959B-434C-A420-6CB0EB37E97A}" type="datetimeFigureOut">
              <a:rPr lang="en-PH" smtClean="0"/>
              <a:t>9/30/22</a:t>
            </a:fld>
            <a:endParaRPr lang="en-PH"/>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61B189-CAA7-4C07-8BF5-D492D20F5E73}" type="slidenum">
              <a:rPr lang="en-PH" smtClean="0"/>
              <a:t>‹#›</a:t>
            </a:fld>
            <a:endParaRPr lang="en-PH"/>
          </a:p>
        </p:txBody>
      </p:sp>
    </p:spTree>
    <p:extLst>
      <p:ext uri="{BB962C8B-B14F-4D97-AF65-F5344CB8AC3E}">
        <p14:creationId xmlns:p14="http://schemas.microsoft.com/office/powerpoint/2010/main" val="319737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AE61B189-CAA7-4C07-8BF5-D492D20F5E73}" type="slidenum">
              <a:rPr lang="en-PH" smtClean="0"/>
              <a:t>2</a:t>
            </a:fld>
            <a:endParaRPr lang="en-PH" dirty="0"/>
          </a:p>
        </p:txBody>
      </p:sp>
    </p:spTree>
    <p:extLst>
      <p:ext uri="{BB962C8B-B14F-4D97-AF65-F5344CB8AC3E}">
        <p14:creationId xmlns:p14="http://schemas.microsoft.com/office/powerpoint/2010/main" val="288073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600"/>
              </a:spcAft>
            </a:pPr>
            <a:r>
              <a:rPr lang="en-AU" sz="1200" dirty="0">
                <a:effectLst/>
                <a:latin typeface="Arial" panose="020B0604020202020204" pitchFamily="34" charset="0"/>
                <a:ea typeface="Calibri" panose="020F0502020204030204" pitchFamily="34" charset="0"/>
              </a:rPr>
              <a:t>This may require you to complete further documentation from templates that cover all aspects of the security architecture design.  For example, it may be presented in a table with a list of tasks that you need to check off and map.  The table provides a simple overview of what this might look like.</a:t>
            </a:r>
            <a:endParaRPr lang="en-PH" sz="1200" dirty="0">
              <a:effectLst/>
              <a:latin typeface="Arial" panose="020B0604020202020204" pitchFamily="34" charset="0"/>
              <a:ea typeface="Calibri" panose="020F0502020204030204" pitchFamily="34" charset="0"/>
            </a:endParaRPr>
          </a:p>
          <a:p>
            <a:pPr>
              <a:lnSpc>
                <a:spcPct val="120000"/>
              </a:lnSpc>
              <a:spcBef>
                <a:spcPts val="600"/>
              </a:spcBef>
              <a:spcAft>
                <a:spcPts val="600"/>
              </a:spcAft>
            </a:pPr>
            <a:endParaRPr lang="en-PH"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E61B189-CAA7-4C07-8BF5-D492D20F5E73}" type="slidenum">
              <a:rPr lang="en-PH" smtClean="0"/>
              <a:t>11</a:t>
            </a:fld>
            <a:endParaRPr lang="en-PH"/>
          </a:p>
        </p:txBody>
      </p:sp>
    </p:spTree>
    <p:extLst>
      <p:ext uri="{BB962C8B-B14F-4D97-AF65-F5344CB8AC3E}">
        <p14:creationId xmlns:p14="http://schemas.microsoft.com/office/powerpoint/2010/main" val="1172481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600"/>
              </a:spcAft>
            </a:pPr>
            <a:r>
              <a:rPr lang="en-AU" sz="1200" dirty="0">
                <a:effectLst/>
                <a:latin typeface="Arial" panose="020B0604020202020204" pitchFamily="34" charset="0"/>
                <a:ea typeface="Calibri" panose="020F0502020204030204" pitchFamily="34" charset="0"/>
              </a:rPr>
              <a:t>Any feedback received should be discussed and responded to by making any agreed changes, modifications, or additions to the solution.</a:t>
            </a:r>
            <a:endParaRPr lang="en-PH" sz="1200" dirty="0">
              <a:effectLst/>
              <a:latin typeface="Arial" panose="020B0604020202020204" pitchFamily="34" charset="0"/>
              <a:ea typeface="Calibri" panose="020F0502020204030204" pitchFamily="34" charset="0"/>
            </a:endParaRPr>
          </a:p>
          <a:p>
            <a:pPr>
              <a:lnSpc>
                <a:spcPct val="120000"/>
              </a:lnSpc>
              <a:spcBef>
                <a:spcPts val="600"/>
              </a:spcBef>
              <a:spcAft>
                <a:spcPts val="600"/>
              </a:spcAft>
            </a:pPr>
            <a:endParaRPr lang="en-PH"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E61B189-CAA7-4C07-8BF5-D492D20F5E73}" type="slidenum">
              <a:rPr lang="en-PH" smtClean="0"/>
              <a:t>12</a:t>
            </a:fld>
            <a:endParaRPr lang="en-PH"/>
          </a:p>
        </p:txBody>
      </p:sp>
    </p:spTree>
    <p:extLst>
      <p:ext uri="{BB962C8B-B14F-4D97-AF65-F5344CB8AC3E}">
        <p14:creationId xmlns:p14="http://schemas.microsoft.com/office/powerpoint/2010/main" val="53402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61B189-CAA7-4C07-8BF5-D492D20F5E73}" type="slidenum">
              <a:rPr lang="en-PH" smtClean="0"/>
              <a:t>3</a:t>
            </a:fld>
            <a:endParaRPr lang="en-PH" dirty="0"/>
          </a:p>
        </p:txBody>
      </p:sp>
    </p:spTree>
    <p:extLst>
      <p:ext uri="{BB962C8B-B14F-4D97-AF65-F5344CB8AC3E}">
        <p14:creationId xmlns:p14="http://schemas.microsoft.com/office/powerpoint/2010/main" val="266306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600"/>
              </a:spcAft>
            </a:pPr>
            <a:endParaRPr lang="en-PH"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E61B189-CAA7-4C07-8BF5-D492D20F5E73}" type="slidenum">
              <a:rPr lang="en-PH" smtClean="0"/>
              <a:t>4</a:t>
            </a:fld>
            <a:endParaRPr lang="en-PH"/>
          </a:p>
        </p:txBody>
      </p:sp>
    </p:spTree>
    <p:extLst>
      <p:ext uri="{BB962C8B-B14F-4D97-AF65-F5344CB8AC3E}">
        <p14:creationId xmlns:p14="http://schemas.microsoft.com/office/powerpoint/2010/main" val="124733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600"/>
              </a:spcAft>
            </a:pPr>
            <a:r>
              <a:rPr lang="en-AU" sz="1200" dirty="0">
                <a:effectLst/>
                <a:latin typeface="Arial" panose="020B0604020202020204" pitchFamily="34" charset="0"/>
                <a:ea typeface="Calibri" panose="020F0502020204030204" pitchFamily="34" charset="0"/>
              </a:rPr>
              <a:t>Because this is such a complex task, people who are responsible for designing security solutions will utilise design methodologies, whether it is one developed specifically for their organisation, or one that is an industry standard. They may also use a combination of the different approaches or integrate their own methodologies and templates alongside them.</a:t>
            </a:r>
            <a:endParaRPr lang="en-PH" sz="1200" dirty="0">
              <a:effectLst/>
              <a:latin typeface="Arial" panose="020B0604020202020204" pitchFamily="34" charset="0"/>
              <a:ea typeface="Calibri" panose="020F0502020204030204" pitchFamily="34" charset="0"/>
            </a:endParaRPr>
          </a:p>
          <a:p>
            <a:pPr>
              <a:lnSpc>
                <a:spcPct val="120000"/>
              </a:lnSpc>
              <a:spcBef>
                <a:spcPts val="600"/>
              </a:spcBef>
              <a:spcAft>
                <a:spcPts val="600"/>
              </a:spcAft>
            </a:pPr>
            <a:endParaRPr lang="en-PH"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E61B189-CAA7-4C07-8BF5-D492D20F5E73}" type="slidenum">
              <a:rPr lang="en-PH" smtClean="0"/>
              <a:t>5</a:t>
            </a:fld>
            <a:endParaRPr lang="en-PH"/>
          </a:p>
        </p:txBody>
      </p:sp>
    </p:spTree>
    <p:extLst>
      <p:ext uri="{BB962C8B-B14F-4D97-AF65-F5344CB8AC3E}">
        <p14:creationId xmlns:p14="http://schemas.microsoft.com/office/powerpoint/2010/main" val="113462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AU" sz="1200" kern="1200" dirty="0">
                <a:solidFill>
                  <a:schemeClr val="tx1"/>
                </a:solidFill>
                <a:effectLst/>
                <a:latin typeface="+mn-lt"/>
                <a:ea typeface="+mn-ea"/>
                <a:cs typeface="+mn-cs"/>
              </a:rPr>
              <a:t>The process used by all these frameworks is a top-down approach with the focus on business goals, objectives and strategy. The following is an example of a simplified approach: (graph)</a:t>
            </a:r>
            <a:endParaRPr lang="en-PH" sz="1200" kern="1200" dirty="0">
              <a:solidFill>
                <a:schemeClr val="tx1"/>
              </a:solidFill>
              <a:effectLst/>
              <a:latin typeface="+mn-lt"/>
              <a:ea typeface="+mn-ea"/>
              <a:cs typeface="+mn-cs"/>
            </a:endParaRPr>
          </a:p>
          <a:p>
            <a:pPr>
              <a:lnSpc>
                <a:spcPct val="120000"/>
              </a:lnSpc>
              <a:spcBef>
                <a:spcPts val="600"/>
              </a:spcBef>
              <a:spcAft>
                <a:spcPts val="600"/>
              </a:spcAft>
            </a:pPr>
            <a:endParaRPr lang="en-PH"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E61B189-CAA7-4C07-8BF5-D492D20F5E73}" type="slidenum">
              <a:rPr lang="en-PH" smtClean="0"/>
              <a:t>6</a:t>
            </a:fld>
            <a:endParaRPr lang="en-PH"/>
          </a:p>
        </p:txBody>
      </p:sp>
    </p:spTree>
    <p:extLst>
      <p:ext uri="{BB962C8B-B14F-4D97-AF65-F5344CB8AC3E}">
        <p14:creationId xmlns:p14="http://schemas.microsoft.com/office/powerpoint/2010/main" val="191213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600"/>
              </a:spcAft>
            </a:pPr>
            <a:r>
              <a:rPr lang="en-AU" sz="1200" dirty="0">
                <a:effectLst/>
                <a:latin typeface="Arial" panose="020B0604020202020204" pitchFamily="34" charset="0"/>
                <a:ea typeface="Calibri" panose="020F0502020204030204" pitchFamily="34" charset="0"/>
              </a:rPr>
              <a:t>The following activities asks you to review documentation of working examples relating to designing and documenting a security solution. You will be able to get a better idea of how organisation’s document their security solutions by looking at examples.</a:t>
            </a:r>
            <a:endParaRPr lang="en-PH" sz="1200" dirty="0">
              <a:effectLst/>
              <a:latin typeface="Arial" panose="020B0604020202020204" pitchFamily="34" charset="0"/>
              <a:ea typeface="Calibri" panose="020F0502020204030204" pitchFamily="34" charset="0"/>
            </a:endParaRPr>
          </a:p>
          <a:p>
            <a:pPr>
              <a:lnSpc>
                <a:spcPct val="120000"/>
              </a:lnSpc>
              <a:spcBef>
                <a:spcPts val="600"/>
              </a:spcBef>
              <a:spcAft>
                <a:spcPts val="600"/>
              </a:spcAft>
            </a:pPr>
            <a:endParaRPr lang="en-PH"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E61B189-CAA7-4C07-8BF5-D492D20F5E73}" type="slidenum">
              <a:rPr lang="en-PH" smtClean="0"/>
              <a:t>7</a:t>
            </a:fld>
            <a:endParaRPr lang="en-PH"/>
          </a:p>
        </p:txBody>
      </p:sp>
    </p:spTree>
    <p:extLst>
      <p:ext uri="{BB962C8B-B14F-4D97-AF65-F5344CB8AC3E}">
        <p14:creationId xmlns:p14="http://schemas.microsoft.com/office/powerpoint/2010/main" val="3899560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600"/>
              </a:spcAft>
            </a:pPr>
            <a:r>
              <a:rPr lang="en-AU" sz="1200" dirty="0">
                <a:effectLst/>
                <a:latin typeface="Arial" panose="020B0604020202020204" pitchFamily="34" charset="0"/>
                <a:ea typeface="Calibri" panose="020F0502020204030204" pitchFamily="34" charset="0"/>
              </a:rPr>
              <a:t>The scale of this type of project could also involve a number of teams working on different aspects of the security architecture and the feedback may include conducting several meetings with a number of different people, discussing a range of documents. This could include discussing the requirements documented with team members, engineers, project managers or other key decision makers for feedback.</a:t>
            </a:r>
          </a:p>
          <a:p>
            <a:pPr>
              <a:lnSpc>
                <a:spcPct val="120000"/>
              </a:lnSpc>
              <a:spcBef>
                <a:spcPts val="600"/>
              </a:spcBef>
              <a:spcAft>
                <a:spcPts val="600"/>
              </a:spcAft>
            </a:pPr>
            <a:endParaRPr lang="en-PH" sz="1200" dirty="0">
              <a:effectLst/>
              <a:latin typeface="Arial" panose="020B0604020202020204" pitchFamily="34" charset="0"/>
              <a:ea typeface="Calibri" panose="020F0502020204030204" pitchFamily="34" charset="0"/>
            </a:endParaRPr>
          </a:p>
          <a:p>
            <a:pPr>
              <a:lnSpc>
                <a:spcPct val="120000"/>
              </a:lnSpc>
              <a:spcBef>
                <a:spcPts val="600"/>
              </a:spcBef>
              <a:spcAft>
                <a:spcPts val="600"/>
              </a:spcAft>
            </a:pPr>
            <a:r>
              <a:rPr lang="en-AU" sz="1200" dirty="0">
                <a:effectLst/>
                <a:latin typeface="Arial" panose="020B0604020202020204" pitchFamily="34" charset="0"/>
                <a:ea typeface="Calibri" panose="020F0502020204030204" pitchFamily="34" charset="0"/>
              </a:rPr>
              <a:t>You may need to undertake the process of document submission several times until everyone is happy with the solution.  </a:t>
            </a:r>
            <a:endParaRPr lang="en-PH" sz="1200" dirty="0">
              <a:effectLst/>
              <a:latin typeface="Arial" panose="020B0604020202020204" pitchFamily="34" charset="0"/>
              <a:ea typeface="Calibri" panose="020F0502020204030204" pitchFamily="34" charset="0"/>
            </a:endParaRPr>
          </a:p>
          <a:p>
            <a:pPr>
              <a:lnSpc>
                <a:spcPct val="120000"/>
              </a:lnSpc>
              <a:spcBef>
                <a:spcPts val="600"/>
              </a:spcBef>
              <a:spcAft>
                <a:spcPts val="600"/>
              </a:spcAft>
            </a:pPr>
            <a:endParaRPr lang="en-PH"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E61B189-CAA7-4C07-8BF5-D492D20F5E73}" type="slidenum">
              <a:rPr lang="en-PH" smtClean="0"/>
              <a:t>8</a:t>
            </a:fld>
            <a:endParaRPr lang="en-PH"/>
          </a:p>
        </p:txBody>
      </p:sp>
    </p:spTree>
    <p:extLst>
      <p:ext uri="{BB962C8B-B14F-4D97-AF65-F5344CB8AC3E}">
        <p14:creationId xmlns:p14="http://schemas.microsoft.com/office/powerpoint/2010/main" val="128508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600"/>
              </a:spcAft>
            </a:pPr>
            <a:endParaRPr lang="en-PH"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E61B189-CAA7-4C07-8BF5-D492D20F5E73}" type="slidenum">
              <a:rPr lang="en-PH" smtClean="0"/>
              <a:t>9</a:t>
            </a:fld>
            <a:endParaRPr lang="en-PH"/>
          </a:p>
        </p:txBody>
      </p:sp>
    </p:spTree>
    <p:extLst>
      <p:ext uri="{BB962C8B-B14F-4D97-AF65-F5344CB8AC3E}">
        <p14:creationId xmlns:p14="http://schemas.microsoft.com/office/powerpoint/2010/main" val="209244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600"/>
              </a:spcAft>
            </a:pPr>
            <a:r>
              <a:rPr lang="en-AU" sz="1200" dirty="0">
                <a:effectLst/>
                <a:latin typeface="Arial" panose="020B0604020202020204" pitchFamily="34" charset="0"/>
                <a:ea typeface="Calibri" panose="020F0502020204030204" pitchFamily="34" charset="0"/>
              </a:rPr>
              <a:t>This demonstrates that there is compliance and can be used to test and review the identified security requirements.</a:t>
            </a:r>
            <a:endParaRPr lang="en-PH" sz="1200" dirty="0">
              <a:effectLst/>
              <a:latin typeface="Arial" panose="020B0604020202020204" pitchFamily="34" charset="0"/>
              <a:ea typeface="Calibri" panose="020F0502020204030204" pitchFamily="34" charset="0"/>
            </a:endParaRPr>
          </a:p>
          <a:p>
            <a:pPr marL="342900" lvl="0" indent="-342900">
              <a:lnSpc>
                <a:spcPct val="120000"/>
              </a:lnSpc>
              <a:spcBef>
                <a:spcPts val="600"/>
              </a:spcBef>
              <a:spcAft>
                <a:spcPts val="600"/>
              </a:spcAft>
              <a:buFont typeface="Symbol" panose="05050102010706020507" pitchFamily="18" charset="2"/>
              <a:buChar char=""/>
            </a:pPr>
            <a:r>
              <a:rPr lang="en-AU" sz="1200" dirty="0">
                <a:effectLst/>
                <a:latin typeface="Arial" panose="020B0604020202020204" pitchFamily="34" charset="0"/>
                <a:ea typeface="Calibri" panose="020F0502020204030204" pitchFamily="34" charset="0"/>
              </a:rPr>
              <a:t>The methodology used should be clearly defined, especially if using a combination of the major industry standards. </a:t>
            </a:r>
            <a:endParaRPr lang="en-PH" sz="1200" dirty="0">
              <a:effectLst/>
              <a:latin typeface="Arial" panose="020B0604020202020204" pitchFamily="34" charset="0"/>
              <a:ea typeface="Calibri" panose="020F0502020204030204" pitchFamily="34" charset="0"/>
            </a:endParaRPr>
          </a:p>
          <a:p>
            <a:pPr marL="342900" lvl="0" indent="-342900">
              <a:lnSpc>
                <a:spcPct val="120000"/>
              </a:lnSpc>
              <a:spcBef>
                <a:spcPts val="600"/>
              </a:spcBef>
              <a:spcAft>
                <a:spcPts val="600"/>
              </a:spcAft>
              <a:buFont typeface="Symbol" panose="05050102010706020507" pitchFamily="18" charset="2"/>
              <a:buChar char=""/>
            </a:pPr>
            <a:r>
              <a:rPr lang="en-AU" sz="1200" dirty="0">
                <a:effectLst/>
                <a:latin typeface="Arial" panose="020B0604020202020204" pitchFamily="34" charset="0"/>
                <a:ea typeface="Calibri" panose="020F0502020204030204" pitchFamily="34" charset="0"/>
              </a:rPr>
              <a:t>The security design should be mapped to the methodology.  This may involve a walk-through of each step to check that it has been completed.</a:t>
            </a:r>
            <a:endParaRPr lang="en-PH" sz="1200" dirty="0">
              <a:effectLst/>
              <a:latin typeface="Arial" panose="020B0604020202020204" pitchFamily="34" charset="0"/>
              <a:ea typeface="Calibri" panose="020F0502020204030204" pitchFamily="34" charset="0"/>
            </a:endParaRPr>
          </a:p>
          <a:p>
            <a:pPr>
              <a:lnSpc>
                <a:spcPct val="120000"/>
              </a:lnSpc>
              <a:spcBef>
                <a:spcPts val="600"/>
              </a:spcBef>
              <a:spcAft>
                <a:spcPts val="600"/>
              </a:spcAft>
            </a:pPr>
            <a:r>
              <a:rPr lang="en-AU" sz="1200" dirty="0">
                <a:effectLst/>
                <a:latin typeface="Arial" panose="020B0604020202020204" pitchFamily="34" charset="0"/>
                <a:ea typeface="Calibri" panose="020F0502020204030204" pitchFamily="34" charset="0"/>
              </a:rPr>
              <a:t>For example:</a:t>
            </a:r>
            <a:endParaRPr lang="en-PH" sz="1200" dirty="0">
              <a:effectLst/>
              <a:latin typeface="Arial" panose="020B0604020202020204" pitchFamily="34" charset="0"/>
              <a:ea typeface="Calibri" panose="020F0502020204030204" pitchFamily="34" charset="0"/>
            </a:endParaRPr>
          </a:p>
          <a:p>
            <a:pPr>
              <a:lnSpc>
                <a:spcPct val="120000"/>
              </a:lnSpc>
              <a:spcBef>
                <a:spcPts val="600"/>
              </a:spcBef>
              <a:spcAft>
                <a:spcPts val="600"/>
              </a:spcAft>
            </a:pPr>
            <a:r>
              <a:rPr lang="en-AU" sz="1200" dirty="0">
                <a:effectLst/>
                <a:latin typeface="Arial" panose="020B0604020202020204" pitchFamily="34" charset="0"/>
                <a:ea typeface="Calibri" panose="020F0502020204030204" pitchFamily="34" charset="0"/>
              </a:rPr>
              <a:t>All documentation has been produced. With using industry standard methodologies there will be many stages and processes that will require producing documentation, for example a network architecture diagram or segmentation mapping. You may need a checklist to ensure each document has been produced.</a:t>
            </a:r>
          </a:p>
          <a:p>
            <a:pPr>
              <a:lnSpc>
                <a:spcPct val="120000"/>
              </a:lnSpc>
              <a:spcBef>
                <a:spcPts val="600"/>
              </a:spcBef>
              <a:spcAft>
                <a:spcPts val="600"/>
              </a:spcAft>
            </a:pPr>
            <a:endParaRPr lang="en-PH" sz="1200" dirty="0">
              <a:effectLst/>
              <a:latin typeface="Arial" panose="020B0604020202020204" pitchFamily="34" charset="0"/>
              <a:ea typeface="Calibri" panose="020F0502020204030204" pitchFamily="34" charset="0"/>
            </a:endParaRPr>
          </a:p>
          <a:p>
            <a:pPr>
              <a:lnSpc>
                <a:spcPct val="120000"/>
              </a:lnSpc>
              <a:spcBef>
                <a:spcPts val="600"/>
              </a:spcBef>
              <a:spcAft>
                <a:spcPts val="600"/>
              </a:spcAft>
            </a:pPr>
            <a:r>
              <a:rPr lang="en-AU" sz="1200" dirty="0">
                <a:effectLst/>
                <a:latin typeface="Arial" panose="020B0604020202020204" pitchFamily="34" charset="0"/>
                <a:ea typeface="Calibri" panose="020F0502020204030204" pitchFamily="34" charset="0"/>
              </a:rPr>
              <a:t>Key performance indicators or objectives for the security solution have been met (for example, if the solution had to protect physical data, then the solution must demonstrate that this has been defined).</a:t>
            </a:r>
          </a:p>
          <a:p>
            <a:pPr>
              <a:lnSpc>
                <a:spcPct val="120000"/>
              </a:lnSpc>
              <a:spcBef>
                <a:spcPts val="600"/>
              </a:spcBef>
              <a:spcAft>
                <a:spcPts val="600"/>
              </a:spcAft>
            </a:pPr>
            <a:endParaRPr lang="en-PH" sz="1200" dirty="0">
              <a:effectLst/>
              <a:latin typeface="Arial" panose="020B0604020202020204" pitchFamily="34" charset="0"/>
              <a:ea typeface="Calibri" panose="020F0502020204030204" pitchFamily="34" charset="0"/>
            </a:endParaRPr>
          </a:p>
          <a:p>
            <a:pPr>
              <a:lnSpc>
                <a:spcPct val="120000"/>
              </a:lnSpc>
              <a:spcBef>
                <a:spcPts val="600"/>
              </a:spcBef>
              <a:spcAft>
                <a:spcPts val="600"/>
              </a:spcAft>
            </a:pPr>
            <a:r>
              <a:rPr lang="en-AU" sz="1200" dirty="0">
                <a:effectLst/>
                <a:latin typeface="Arial" panose="020B0604020202020204" pitchFamily="34" charset="0"/>
                <a:ea typeface="Calibri" panose="020F0502020204030204" pitchFamily="34" charset="0"/>
              </a:rPr>
              <a:t>You may need to conduct a test or an audit to review and evaluate the effectiveness of the solution against the initial requirements. </a:t>
            </a:r>
          </a:p>
          <a:p>
            <a:pPr>
              <a:lnSpc>
                <a:spcPct val="120000"/>
              </a:lnSpc>
              <a:spcBef>
                <a:spcPts val="600"/>
              </a:spcBef>
              <a:spcAft>
                <a:spcPts val="600"/>
              </a:spcAft>
            </a:pPr>
            <a:endParaRPr lang="en-PH" sz="1200" dirty="0">
              <a:effectLst/>
              <a:latin typeface="Arial" panose="020B0604020202020204" pitchFamily="34" charset="0"/>
              <a:ea typeface="Calibri" panose="020F0502020204030204" pitchFamily="34" charset="0"/>
            </a:endParaRPr>
          </a:p>
          <a:p>
            <a:r>
              <a:rPr lang="en-US" sz="1600" dirty="0">
                <a:effectLst/>
                <a:latin typeface="Times New Roman" panose="02020603050405020304" pitchFamily="18" charset="0"/>
                <a:ea typeface="Times New Roman" panose="02020603050405020304" pitchFamily="18" charset="0"/>
              </a:rPr>
              <a:t>This may require you to complete further documentation from templates that cover all aspects of the security architecture design.  For example, it may be presented in a table with a list of tasks that you need to check off and map.</a:t>
            </a:r>
            <a:endParaRPr lang="en-PH"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E61B189-CAA7-4C07-8BF5-D492D20F5E73}" type="slidenum">
              <a:rPr lang="en-PH" smtClean="0"/>
              <a:t>10</a:t>
            </a:fld>
            <a:endParaRPr lang="en-PH"/>
          </a:p>
        </p:txBody>
      </p:sp>
    </p:spTree>
    <p:extLst>
      <p:ext uri="{BB962C8B-B14F-4D97-AF65-F5344CB8AC3E}">
        <p14:creationId xmlns:p14="http://schemas.microsoft.com/office/powerpoint/2010/main" val="48755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B8F1B8A-B777-2A41-AFA9-02CF3AAC7A72}" type="datetime1">
              <a:rPr lang="en-US" smtClean="0"/>
              <a:t>9/30/22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PH"/>
              <a:t>Shuronjit.com</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472306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01E705-609C-7A43-94B0-7376184BCB98}" type="datetime1">
              <a:rPr lang="en-US" smtClean="0"/>
              <a:t>9/30/22</a:t>
            </a:fld>
            <a:endParaRPr lang="en-US" dirty="0"/>
          </a:p>
        </p:txBody>
      </p:sp>
      <p:sp>
        <p:nvSpPr>
          <p:cNvPr id="6" name="Footer Placeholder 5"/>
          <p:cNvSpPr>
            <a:spLocks noGrp="1"/>
          </p:cNvSpPr>
          <p:nvPr>
            <p:ph type="ftr" sz="quarter" idx="11"/>
          </p:nvPr>
        </p:nvSpPr>
        <p:spPr/>
        <p:txBody>
          <a:bodyPr/>
          <a:lstStyle/>
          <a:p>
            <a:r>
              <a:rPr lang="en-PH"/>
              <a:t>Shuronjit.com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077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6864B1-9986-E240-8170-5547D55130C4}" type="datetime1">
              <a:rPr lang="en-US" smtClean="0"/>
              <a:t>9/30/22</a:t>
            </a:fld>
            <a:endParaRPr lang="en-US" dirty="0"/>
          </a:p>
        </p:txBody>
      </p:sp>
      <p:sp>
        <p:nvSpPr>
          <p:cNvPr id="6" name="Footer Placeholder 5"/>
          <p:cNvSpPr>
            <a:spLocks noGrp="1"/>
          </p:cNvSpPr>
          <p:nvPr>
            <p:ph type="ftr" sz="quarter" idx="11"/>
          </p:nvPr>
        </p:nvSpPr>
        <p:spPr/>
        <p:txBody>
          <a:bodyPr/>
          <a:lstStyle/>
          <a:p>
            <a:r>
              <a:rPr lang="en-PH"/>
              <a:t>Shuronjit.com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389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97E192-E7D1-CA46-9D70-25E5D67D2CC8}" type="datetime1">
              <a:rPr lang="en-US" smtClean="0"/>
              <a:t>9/30/22</a:t>
            </a:fld>
            <a:endParaRPr lang="en-US" dirty="0"/>
          </a:p>
        </p:txBody>
      </p:sp>
      <p:sp>
        <p:nvSpPr>
          <p:cNvPr id="6" name="Footer Placeholder 5"/>
          <p:cNvSpPr>
            <a:spLocks noGrp="1"/>
          </p:cNvSpPr>
          <p:nvPr>
            <p:ph type="ftr" sz="quarter" idx="11"/>
          </p:nvPr>
        </p:nvSpPr>
        <p:spPr/>
        <p:txBody>
          <a:bodyPr/>
          <a:lstStyle/>
          <a:p>
            <a:r>
              <a:rPr lang="en-PH"/>
              <a:t>Shuronjit.com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06592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8E20AB-9783-D348-8A0C-FFAAD527C036}" type="datetime1">
              <a:rPr lang="en-US" smtClean="0"/>
              <a:t>9/30/22</a:t>
            </a:fld>
            <a:endParaRPr lang="en-US" dirty="0"/>
          </a:p>
        </p:txBody>
      </p:sp>
      <p:sp>
        <p:nvSpPr>
          <p:cNvPr id="6" name="Footer Placeholder 5"/>
          <p:cNvSpPr>
            <a:spLocks noGrp="1"/>
          </p:cNvSpPr>
          <p:nvPr>
            <p:ph type="ftr" sz="quarter" idx="11"/>
          </p:nvPr>
        </p:nvSpPr>
        <p:spPr/>
        <p:txBody>
          <a:bodyPr/>
          <a:lstStyle/>
          <a:p>
            <a:r>
              <a:rPr lang="en-PH"/>
              <a:t>Shuronjit.com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0152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46CB4A-9169-0749-99A4-D0D44EB95229}" type="datetime1">
              <a:rPr lang="en-US" smtClean="0"/>
              <a:t>9/30/22</a:t>
            </a:fld>
            <a:endParaRPr lang="en-US" dirty="0"/>
          </a:p>
        </p:txBody>
      </p:sp>
      <p:sp>
        <p:nvSpPr>
          <p:cNvPr id="4" name="Footer Placeholder 3"/>
          <p:cNvSpPr>
            <a:spLocks noGrp="1"/>
          </p:cNvSpPr>
          <p:nvPr>
            <p:ph type="ftr" sz="quarter" idx="11"/>
          </p:nvPr>
        </p:nvSpPr>
        <p:spPr/>
        <p:txBody>
          <a:bodyPr/>
          <a:lstStyle/>
          <a:p>
            <a:r>
              <a:rPr lang="en-PH"/>
              <a:t>Shuronjit.com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5847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22943D5-CF00-AB4C-969B-A99589406ACC}" type="datetime1">
              <a:rPr lang="en-US" smtClean="0"/>
              <a:t>9/30/22</a:t>
            </a:fld>
            <a:endParaRPr lang="en-US" dirty="0"/>
          </a:p>
        </p:txBody>
      </p:sp>
      <p:sp>
        <p:nvSpPr>
          <p:cNvPr id="4" name="Footer Placeholder 3"/>
          <p:cNvSpPr>
            <a:spLocks noGrp="1"/>
          </p:cNvSpPr>
          <p:nvPr>
            <p:ph type="ftr" sz="quarter" idx="11"/>
          </p:nvPr>
        </p:nvSpPr>
        <p:spPr/>
        <p:txBody>
          <a:bodyPr/>
          <a:lstStyle/>
          <a:p>
            <a:r>
              <a:rPr lang="en-PH"/>
              <a:t>Shuronjit.com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92564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86C9E-8FDC-F749-89C8-62773ED74857}" type="datetime1">
              <a:rPr lang="en-US" smtClean="0"/>
              <a:t>9/30/22</a:t>
            </a:fld>
            <a:endParaRPr lang="en-US" dirty="0"/>
          </a:p>
        </p:txBody>
      </p:sp>
      <p:sp>
        <p:nvSpPr>
          <p:cNvPr id="5" name="Footer Placeholder 4"/>
          <p:cNvSpPr>
            <a:spLocks noGrp="1"/>
          </p:cNvSpPr>
          <p:nvPr>
            <p:ph type="ftr" sz="quarter" idx="11"/>
          </p:nvPr>
        </p:nvSpPr>
        <p:spPr/>
        <p:txBody>
          <a:bodyPr/>
          <a:lstStyle/>
          <a:p>
            <a:r>
              <a:rPr lang="en-PH"/>
              <a:t>Shuronjit.com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021213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7D6404-C5DD-DD43-A6FF-395360ECD2A2}" type="datetime1">
              <a:rPr lang="en-US" smtClean="0"/>
              <a:t>9/30/22</a:t>
            </a:fld>
            <a:endParaRPr lang="en-US" dirty="0"/>
          </a:p>
        </p:txBody>
      </p:sp>
      <p:sp>
        <p:nvSpPr>
          <p:cNvPr id="5" name="Footer Placeholder 4"/>
          <p:cNvSpPr>
            <a:spLocks noGrp="1"/>
          </p:cNvSpPr>
          <p:nvPr>
            <p:ph type="ftr" sz="quarter" idx="11"/>
          </p:nvPr>
        </p:nvSpPr>
        <p:spPr/>
        <p:txBody>
          <a:bodyPr/>
          <a:lstStyle/>
          <a:p>
            <a:r>
              <a:rPr lang="en-PH"/>
              <a:t>Shuronjit.com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220817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0DEE54-901F-9B49-8B87-D0CB4BDD60F2}" type="datetime1">
              <a:rPr lang="en-US" smtClean="0"/>
              <a:t>9/30/22</a:t>
            </a:fld>
            <a:endParaRPr lang="en-US" dirty="0"/>
          </a:p>
        </p:txBody>
      </p:sp>
      <p:sp>
        <p:nvSpPr>
          <p:cNvPr id="5" name="Footer Placeholder 4"/>
          <p:cNvSpPr>
            <a:spLocks noGrp="1"/>
          </p:cNvSpPr>
          <p:nvPr>
            <p:ph type="ftr" sz="quarter" idx="11"/>
          </p:nvPr>
        </p:nvSpPr>
        <p:spPr/>
        <p:txBody>
          <a:bodyPr/>
          <a:lstStyle/>
          <a:p>
            <a:r>
              <a:rPr lang="en-PH"/>
              <a:t>Shuronjit.com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171635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64CE-CABC-E14E-B866-3AF9ED12E6A4}" type="datetime1">
              <a:rPr lang="en-US" smtClean="0"/>
              <a:t>9/30/22</a:t>
            </a:fld>
            <a:endParaRPr lang="en-US" dirty="0"/>
          </a:p>
        </p:txBody>
      </p:sp>
      <p:sp>
        <p:nvSpPr>
          <p:cNvPr id="5" name="Footer Placeholder 4"/>
          <p:cNvSpPr>
            <a:spLocks noGrp="1"/>
          </p:cNvSpPr>
          <p:nvPr>
            <p:ph type="ftr" sz="quarter" idx="11"/>
          </p:nvPr>
        </p:nvSpPr>
        <p:spPr/>
        <p:txBody>
          <a:bodyPr/>
          <a:lstStyle/>
          <a:p>
            <a:r>
              <a:rPr lang="en-PH"/>
              <a:t>Shuronjit.com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735083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4FBA67-D26E-8E42-9168-CFCBE4599DD8}" type="datetime1">
              <a:rPr lang="en-US" smtClean="0"/>
              <a:t>9/30/22</a:t>
            </a:fld>
            <a:endParaRPr lang="en-US" dirty="0"/>
          </a:p>
        </p:txBody>
      </p:sp>
      <p:sp>
        <p:nvSpPr>
          <p:cNvPr id="6" name="Footer Placeholder 5"/>
          <p:cNvSpPr>
            <a:spLocks noGrp="1"/>
          </p:cNvSpPr>
          <p:nvPr>
            <p:ph type="ftr" sz="quarter" idx="11"/>
          </p:nvPr>
        </p:nvSpPr>
        <p:spPr/>
        <p:txBody>
          <a:bodyPr/>
          <a:lstStyle/>
          <a:p>
            <a:r>
              <a:rPr lang="en-PH"/>
              <a:t>Shuronjit.com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540295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608657-57A8-8B47-AB11-F83E6B460E79}" type="datetime1">
              <a:rPr lang="en-US" smtClean="0"/>
              <a:t>9/30/22</a:t>
            </a:fld>
            <a:endParaRPr lang="en-US" dirty="0"/>
          </a:p>
        </p:txBody>
      </p:sp>
      <p:sp>
        <p:nvSpPr>
          <p:cNvPr id="8" name="Footer Placeholder 7"/>
          <p:cNvSpPr>
            <a:spLocks noGrp="1"/>
          </p:cNvSpPr>
          <p:nvPr>
            <p:ph type="ftr" sz="quarter" idx="11"/>
          </p:nvPr>
        </p:nvSpPr>
        <p:spPr/>
        <p:txBody>
          <a:bodyPr/>
          <a:lstStyle/>
          <a:p>
            <a:r>
              <a:rPr lang="en-PH"/>
              <a:t>Shuronjit.com</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20344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A203E3-9223-8743-9E78-09E77EC35D34}" type="datetime1">
              <a:rPr lang="en-US" smtClean="0"/>
              <a:t>9/30/22</a:t>
            </a:fld>
            <a:endParaRPr lang="en-US" dirty="0"/>
          </a:p>
        </p:txBody>
      </p:sp>
      <p:sp>
        <p:nvSpPr>
          <p:cNvPr id="4" name="Footer Placeholder 3"/>
          <p:cNvSpPr>
            <a:spLocks noGrp="1"/>
          </p:cNvSpPr>
          <p:nvPr>
            <p:ph type="ftr" sz="quarter" idx="11"/>
          </p:nvPr>
        </p:nvSpPr>
        <p:spPr/>
        <p:txBody>
          <a:bodyPr/>
          <a:lstStyle/>
          <a:p>
            <a:r>
              <a:rPr lang="en-PH"/>
              <a:t>Shuronjit.com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8470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977EF-D351-C346-B945-04A89F3D6E67}" type="datetime1">
              <a:rPr lang="en-US" smtClean="0"/>
              <a:t>9/30/22</a:t>
            </a:fld>
            <a:endParaRPr lang="en-US" dirty="0"/>
          </a:p>
        </p:txBody>
      </p:sp>
      <p:sp>
        <p:nvSpPr>
          <p:cNvPr id="3" name="Footer Placeholder 2"/>
          <p:cNvSpPr>
            <a:spLocks noGrp="1"/>
          </p:cNvSpPr>
          <p:nvPr>
            <p:ph type="ftr" sz="quarter" idx="11"/>
          </p:nvPr>
        </p:nvSpPr>
        <p:spPr/>
        <p:txBody>
          <a:bodyPr/>
          <a:lstStyle/>
          <a:p>
            <a:r>
              <a:rPr lang="en-PH"/>
              <a:t>Shuronjit.com</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034866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860D0-FA21-814F-8489-EFFBDC4D21B7}" type="datetime1">
              <a:rPr lang="en-US" smtClean="0"/>
              <a:t>9/30/22</a:t>
            </a:fld>
            <a:endParaRPr lang="en-US" dirty="0"/>
          </a:p>
        </p:txBody>
      </p:sp>
      <p:sp>
        <p:nvSpPr>
          <p:cNvPr id="6" name="Footer Placeholder 5"/>
          <p:cNvSpPr>
            <a:spLocks noGrp="1"/>
          </p:cNvSpPr>
          <p:nvPr>
            <p:ph type="ftr" sz="quarter" idx="11"/>
          </p:nvPr>
        </p:nvSpPr>
        <p:spPr/>
        <p:txBody>
          <a:bodyPr/>
          <a:lstStyle/>
          <a:p>
            <a:r>
              <a:rPr lang="en-PH"/>
              <a:t>Shuronjit.com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651970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B51305-B9BD-014A-97A7-1B576290489D}" type="datetime1">
              <a:rPr lang="en-US" smtClean="0"/>
              <a:t>9/30/22</a:t>
            </a:fld>
            <a:endParaRPr lang="en-US" dirty="0"/>
          </a:p>
        </p:txBody>
      </p:sp>
      <p:sp>
        <p:nvSpPr>
          <p:cNvPr id="6" name="Footer Placeholder 5"/>
          <p:cNvSpPr>
            <a:spLocks noGrp="1"/>
          </p:cNvSpPr>
          <p:nvPr>
            <p:ph type="ftr" sz="quarter" idx="11"/>
          </p:nvPr>
        </p:nvSpPr>
        <p:spPr/>
        <p:txBody>
          <a:bodyPr/>
          <a:lstStyle/>
          <a:p>
            <a:r>
              <a:rPr lang="en-PH"/>
              <a:t>Shuronjit.com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8698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310503-DF8B-8A4A-8F65-1A3B293BB2B9}" type="datetime1">
              <a:rPr lang="en-US" smtClean="0"/>
              <a:t>9/30/22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PH"/>
              <a:t>Shuronjit.com</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854990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spd="slow">
    <p:fade/>
  </p:transition>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grpSp>
        <p:nvGrpSpPr>
          <p:cNvPr id="66" name="Group 65">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7" name="Rectangle 66">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70"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73"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4"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5"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6"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7"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8"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9"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0"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1"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2"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83"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4"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5"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6"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7"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8"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9"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0"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1"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2"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sp>
        <p:nvSpPr>
          <p:cNvPr id="2" name="Title 1">
            <a:extLst>
              <a:ext uri="{FF2B5EF4-FFF2-40B4-BE49-F238E27FC236}">
                <a16:creationId xmlns:a16="http://schemas.microsoft.com/office/drawing/2014/main" id="{5774B970-84AE-91BB-493A-03AFC05EC825}"/>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400">
                <a:solidFill>
                  <a:srgbClr val="FFFFFF"/>
                </a:solidFill>
              </a:rPr>
              <a:t>Welcome To my Presentation</a:t>
            </a:r>
          </a:p>
        </p:txBody>
      </p:sp>
      <p:sp>
        <p:nvSpPr>
          <p:cNvPr id="3" name="Content Placeholder 2">
            <a:extLst>
              <a:ext uri="{FF2B5EF4-FFF2-40B4-BE49-F238E27FC236}">
                <a16:creationId xmlns:a16="http://schemas.microsoft.com/office/drawing/2014/main" id="{E0463FF1-C1F6-7AE7-9CC4-6F3D7CA4B336}"/>
              </a:ext>
            </a:extLst>
          </p:cNvPr>
          <p:cNvSpPr>
            <a:spLocks noGrp="1"/>
          </p:cNvSpPr>
          <p:nvPr>
            <p:ph idx="1"/>
          </p:nvPr>
        </p:nvSpPr>
        <p:spPr>
          <a:xfrm>
            <a:off x="2667001" y="3602038"/>
            <a:ext cx="6857999" cy="953029"/>
          </a:xfrm>
        </p:spPr>
        <p:txBody>
          <a:bodyPr vert="horz" lIns="91440" tIns="45720" rIns="91440" bIns="45720" rtlCol="0">
            <a:normAutofit/>
          </a:bodyPr>
          <a:lstStyle/>
          <a:p>
            <a:pPr marL="0" indent="0" algn="ctr">
              <a:buNone/>
            </a:pPr>
            <a:r>
              <a:rPr lang="en-US" sz="2000" cap="all" dirty="0">
                <a:solidFill>
                  <a:schemeClr val="bg2"/>
                </a:solidFill>
              </a:rPr>
              <a:t>Presented by </a:t>
            </a:r>
            <a:r>
              <a:rPr lang="en-US" sz="2000" cap="all" dirty="0" err="1">
                <a:solidFill>
                  <a:schemeClr val="bg2"/>
                </a:solidFill>
              </a:rPr>
              <a:t>Shuronjit</a:t>
            </a:r>
            <a:r>
              <a:rPr lang="en-US" sz="2000" cap="all" dirty="0">
                <a:solidFill>
                  <a:schemeClr val="bg2"/>
                </a:solidFill>
              </a:rPr>
              <a:t> Biswas </a:t>
            </a:r>
            <a:r>
              <a:rPr lang="en-US" sz="2000" cap="all" dirty="0" err="1">
                <a:solidFill>
                  <a:schemeClr val="bg2"/>
                </a:solidFill>
              </a:rPr>
              <a:t>Sumon</a:t>
            </a:r>
            <a:endParaRPr lang="en-US" sz="2000" cap="all" dirty="0">
              <a:solidFill>
                <a:schemeClr val="bg2"/>
              </a:solidFill>
            </a:endParaRPr>
          </a:p>
        </p:txBody>
      </p:sp>
      <p:sp>
        <p:nvSpPr>
          <p:cNvPr id="4" name="Footer Placeholder 3">
            <a:extLst>
              <a:ext uri="{FF2B5EF4-FFF2-40B4-BE49-F238E27FC236}">
                <a16:creationId xmlns:a16="http://schemas.microsoft.com/office/drawing/2014/main" id="{47C81360-A220-BBE5-FC0A-A6755090593A}"/>
              </a:ext>
            </a:extLst>
          </p:cNvPr>
          <p:cNvSpPr>
            <a:spLocks noGrp="1"/>
          </p:cNvSpPr>
          <p:nvPr>
            <p:ph type="ftr" sz="quarter" idx="11"/>
          </p:nvPr>
        </p:nvSpPr>
        <p:spPr/>
        <p:txBody>
          <a:bodyPr/>
          <a:lstStyle/>
          <a:p>
            <a:r>
              <a:rPr lang="en-PH"/>
              <a:t>Shuronjit.com</a:t>
            </a:r>
            <a:endParaRPr lang="en-US" dirty="0"/>
          </a:p>
        </p:txBody>
      </p:sp>
    </p:spTree>
    <p:extLst>
      <p:ext uri="{BB962C8B-B14F-4D97-AF65-F5344CB8AC3E}">
        <p14:creationId xmlns:p14="http://schemas.microsoft.com/office/powerpoint/2010/main" val="37121442"/>
      </p:ext>
    </p:extLst>
  </p:cSld>
  <p:clrMapOvr>
    <a:overrideClrMapping bg1="lt1" tx1="dk1" bg2="lt2" tx2="dk2" accent1="accent1" accent2="accent2" accent3="accent3" accent4="accent4" accent5="accent5" accent6="accent6" hlink="hlink" folHlink="folHlink"/>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6000"/>
            <a:lum/>
          </a:blip>
          <a:srcRect/>
          <a:stretch>
            <a:fillRect l="-9000" r="-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FE6621-9F6D-4F8D-B602-F3E82E0E919D}"/>
              </a:ext>
            </a:extLst>
          </p:cNvPr>
          <p:cNvSpPr/>
          <p:nvPr/>
        </p:nvSpPr>
        <p:spPr>
          <a:xfrm>
            <a:off x="0" y="3429000"/>
            <a:ext cx="8977139" cy="1569660"/>
          </a:xfrm>
          <a:prstGeom prst="rect">
            <a:avLst/>
          </a:prstGeom>
          <a:solidFill>
            <a:schemeClr val="bg2">
              <a:alpha val="90000"/>
            </a:schemeClr>
          </a:solidFill>
        </p:spPr>
        <p:txBody>
          <a:bodyPr wrap="square">
            <a:spAutoFit/>
          </a:bodyPr>
          <a:lstStyle/>
          <a:p>
            <a:pPr algn="just"/>
            <a:r>
              <a:rPr lang="en-PH" sz="2400" dirty="0"/>
              <a:t>After completing the design and documentation of the security solution, you will need to demonstrate that you have used industry standard design methodologies and addressed the </a:t>
            </a:r>
            <a:r>
              <a:rPr lang="en-PH" sz="2400" dirty="0" err="1"/>
              <a:t>organisational</a:t>
            </a:r>
            <a:r>
              <a:rPr lang="en-PH" sz="2400" dirty="0"/>
              <a:t> cyber security requirements. </a:t>
            </a:r>
          </a:p>
        </p:txBody>
      </p:sp>
      <p:sp>
        <p:nvSpPr>
          <p:cNvPr id="6" name="Rectangle 5">
            <a:extLst>
              <a:ext uri="{FF2B5EF4-FFF2-40B4-BE49-F238E27FC236}">
                <a16:creationId xmlns:a16="http://schemas.microsoft.com/office/drawing/2014/main" id="{95B698A5-A8E1-4AC7-B0F5-342F47DBFA50}"/>
              </a:ext>
            </a:extLst>
          </p:cNvPr>
          <p:cNvSpPr/>
          <p:nvPr/>
        </p:nvSpPr>
        <p:spPr>
          <a:xfrm>
            <a:off x="0" y="722291"/>
            <a:ext cx="4859022"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wrap="none">
            <a:spAutoFit/>
          </a:bodyPr>
          <a:lstStyle/>
          <a:p>
            <a:pPr>
              <a:spcAft>
                <a:spcPts val="300"/>
              </a:spcAft>
            </a:pPr>
            <a:r>
              <a:rPr lang="en-PH" sz="2800" b="1" dirty="0">
                <a:latin typeface="Arial" panose="020B0604020202020204" pitchFamily="34" charset="0"/>
                <a:ea typeface="Calibri" panose="020F0502020204030204" pitchFamily="34" charset="0"/>
              </a:rPr>
              <a:t>Demonstrating Compliance</a:t>
            </a:r>
            <a:endParaRPr lang="en-US" sz="2800" b="1" dirty="0">
              <a:latin typeface="Arial" panose="020B0604020202020204" pitchFamily="34" charset="0"/>
              <a:ea typeface="Calibri" panose="020F0502020204030204" pitchFamily="34" charset="0"/>
            </a:endParaRPr>
          </a:p>
        </p:txBody>
      </p:sp>
      <p:sp>
        <p:nvSpPr>
          <p:cNvPr id="2" name="Footer Placeholder 1">
            <a:extLst>
              <a:ext uri="{FF2B5EF4-FFF2-40B4-BE49-F238E27FC236}">
                <a16:creationId xmlns:a16="http://schemas.microsoft.com/office/drawing/2014/main" id="{1DFABC2F-538B-8938-6019-377AEF720AE1}"/>
              </a:ext>
            </a:extLst>
          </p:cNvPr>
          <p:cNvSpPr>
            <a:spLocks noGrp="1"/>
          </p:cNvSpPr>
          <p:nvPr>
            <p:ph type="ftr" sz="quarter" idx="11"/>
          </p:nvPr>
        </p:nvSpPr>
        <p:spPr/>
        <p:txBody>
          <a:bodyPr/>
          <a:lstStyle/>
          <a:p>
            <a:r>
              <a:rPr lang="en-PH"/>
              <a:t>Shuronjit.com</a:t>
            </a:r>
            <a:endParaRPr lang="en-US" dirty="0"/>
          </a:p>
        </p:txBody>
      </p:sp>
    </p:spTree>
    <p:extLst>
      <p:ext uri="{BB962C8B-B14F-4D97-AF65-F5344CB8AC3E}">
        <p14:creationId xmlns:p14="http://schemas.microsoft.com/office/powerpoint/2010/main" val="126856006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6000"/>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B698A5-A8E1-4AC7-B0F5-342F47DBFA50}"/>
              </a:ext>
            </a:extLst>
          </p:cNvPr>
          <p:cNvSpPr/>
          <p:nvPr/>
        </p:nvSpPr>
        <p:spPr>
          <a:xfrm>
            <a:off x="0" y="722291"/>
            <a:ext cx="4859022"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wrap="none">
            <a:spAutoFit/>
          </a:bodyPr>
          <a:lstStyle/>
          <a:p>
            <a:pPr>
              <a:spcAft>
                <a:spcPts val="300"/>
              </a:spcAft>
            </a:pPr>
            <a:r>
              <a:rPr lang="en-PH" sz="2800" b="1" dirty="0">
                <a:latin typeface="Arial" panose="020B0604020202020204" pitchFamily="34" charset="0"/>
                <a:ea typeface="Calibri" panose="020F0502020204030204" pitchFamily="34" charset="0"/>
              </a:rPr>
              <a:t>Demonstrating Compliance</a:t>
            </a:r>
            <a:endParaRPr lang="en-US" sz="2800" b="1" dirty="0">
              <a:latin typeface="Arial" panose="020B060402020202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19E06709-C130-4EEB-A50F-39703D64521D}"/>
              </a:ext>
            </a:extLst>
          </p:cNvPr>
          <p:cNvGraphicFramePr>
            <a:graphicFrameLocks noGrp="1"/>
          </p:cNvGraphicFramePr>
          <p:nvPr>
            <p:extLst>
              <p:ext uri="{D42A27DB-BD31-4B8C-83A1-F6EECF244321}">
                <p14:modId xmlns:p14="http://schemas.microsoft.com/office/powerpoint/2010/main" val="2145956292"/>
              </p:ext>
            </p:extLst>
          </p:nvPr>
        </p:nvGraphicFramePr>
        <p:xfrm>
          <a:off x="1959207" y="2176360"/>
          <a:ext cx="8273586" cy="3105548"/>
        </p:xfrm>
        <a:graphic>
          <a:graphicData uri="http://schemas.openxmlformats.org/drawingml/2006/table">
            <a:tbl>
              <a:tblPr firstRow="1" firstCol="1" bandRow="1">
                <a:tableStyleId>{5940675A-B579-460E-94D1-54222C63F5DA}</a:tableStyleId>
              </a:tblPr>
              <a:tblGrid>
                <a:gridCol w="2067925">
                  <a:extLst>
                    <a:ext uri="{9D8B030D-6E8A-4147-A177-3AD203B41FA5}">
                      <a16:colId xmlns:a16="http://schemas.microsoft.com/office/drawing/2014/main" val="1474337035"/>
                    </a:ext>
                  </a:extLst>
                </a:gridCol>
                <a:gridCol w="2067925">
                  <a:extLst>
                    <a:ext uri="{9D8B030D-6E8A-4147-A177-3AD203B41FA5}">
                      <a16:colId xmlns:a16="http://schemas.microsoft.com/office/drawing/2014/main" val="4122077363"/>
                    </a:ext>
                  </a:extLst>
                </a:gridCol>
                <a:gridCol w="2224190">
                  <a:extLst>
                    <a:ext uri="{9D8B030D-6E8A-4147-A177-3AD203B41FA5}">
                      <a16:colId xmlns:a16="http://schemas.microsoft.com/office/drawing/2014/main" val="1832422664"/>
                    </a:ext>
                  </a:extLst>
                </a:gridCol>
                <a:gridCol w="1913546">
                  <a:extLst>
                    <a:ext uri="{9D8B030D-6E8A-4147-A177-3AD203B41FA5}">
                      <a16:colId xmlns:a16="http://schemas.microsoft.com/office/drawing/2014/main" val="1631827200"/>
                    </a:ext>
                  </a:extLst>
                </a:gridCol>
              </a:tblGrid>
              <a:tr h="494419">
                <a:tc>
                  <a:txBody>
                    <a:bodyPr/>
                    <a:lstStyle/>
                    <a:p>
                      <a:pPr>
                        <a:lnSpc>
                          <a:spcPct val="120000"/>
                        </a:lnSpc>
                        <a:spcBef>
                          <a:spcPts val="600"/>
                        </a:spcBef>
                        <a:spcAft>
                          <a:spcPts val="600"/>
                        </a:spcAft>
                      </a:pPr>
                      <a:r>
                        <a:rPr lang="en-AU" sz="1800" b="1" dirty="0">
                          <a:solidFill>
                            <a:schemeClr val="bg2"/>
                          </a:solidFill>
                          <a:effectLst/>
                        </a:rPr>
                        <a:t>Task</a:t>
                      </a:r>
                      <a:endParaRPr lang="en-PH" sz="18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tc>
                  <a:txBody>
                    <a:bodyPr/>
                    <a:lstStyle/>
                    <a:p>
                      <a:pPr>
                        <a:lnSpc>
                          <a:spcPct val="120000"/>
                        </a:lnSpc>
                        <a:spcBef>
                          <a:spcPts val="600"/>
                        </a:spcBef>
                        <a:spcAft>
                          <a:spcPts val="600"/>
                        </a:spcAft>
                      </a:pPr>
                      <a:r>
                        <a:rPr lang="en-AU" sz="1800" b="1" dirty="0">
                          <a:solidFill>
                            <a:schemeClr val="bg2"/>
                          </a:solidFill>
                          <a:effectLst/>
                        </a:rPr>
                        <a:t>Demonstrated by</a:t>
                      </a:r>
                      <a:endParaRPr lang="en-PH" sz="18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tc>
                  <a:txBody>
                    <a:bodyPr/>
                    <a:lstStyle/>
                    <a:p>
                      <a:pPr>
                        <a:lnSpc>
                          <a:spcPct val="120000"/>
                        </a:lnSpc>
                        <a:spcBef>
                          <a:spcPts val="600"/>
                        </a:spcBef>
                        <a:spcAft>
                          <a:spcPts val="600"/>
                        </a:spcAft>
                      </a:pPr>
                      <a:r>
                        <a:rPr lang="en-AU" sz="1800" b="1" dirty="0">
                          <a:solidFill>
                            <a:schemeClr val="bg2"/>
                          </a:solidFill>
                          <a:effectLst/>
                        </a:rPr>
                        <a:t>Documentation ref</a:t>
                      </a:r>
                      <a:endParaRPr lang="en-PH" sz="18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tc>
                  <a:txBody>
                    <a:bodyPr/>
                    <a:lstStyle/>
                    <a:p>
                      <a:pPr>
                        <a:lnSpc>
                          <a:spcPct val="120000"/>
                        </a:lnSpc>
                        <a:spcBef>
                          <a:spcPts val="600"/>
                        </a:spcBef>
                        <a:spcAft>
                          <a:spcPts val="600"/>
                        </a:spcAft>
                      </a:pPr>
                      <a:r>
                        <a:rPr lang="en-AU" sz="1800" b="1" dirty="0">
                          <a:solidFill>
                            <a:schemeClr val="bg2"/>
                          </a:solidFill>
                          <a:effectLst/>
                        </a:rPr>
                        <a:t>Complete?</a:t>
                      </a:r>
                      <a:endParaRPr lang="en-PH" sz="18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extLst>
                  <a:ext uri="{0D108BD9-81ED-4DB2-BD59-A6C34878D82A}">
                    <a16:rowId xmlns:a16="http://schemas.microsoft.com/office/drawing/2014/main" val="754046947"/>
                  </a:ext>
                </a:extLst>
              </a:tr>
              <a:tr h="659231">
                <a:tc>
                  <a:txBody>
                    <a:bodyPr/>
                    <a:lstStyle/>
                    <a:p>
                      <a:pPr>
                        <a:lnSpc>
                          <a:spcPct val="120000"/>
                        </a:lnSpc>
                        <a:spcBef>
                          <a:spcPts val="600"/>
                        </a:spcBef>
                        <a:spcAft>
                          <a:spcPts val="600"/>
                        </a:spcAft>
                      </a:pPr>
                      <a:r>
                        <a:rPr lang="en-AU" sz="1800" dirty="0">
                          <a:solidFill>
                            <a:schemeClr val="bg2"/>
                          </a:solidFill>
                          <a:effectLst/>
                        </a:rPr>
                        <a:t>Goals/objectives</a:t>
                      </a:r>
                      <a:endParaRPr lang="en-PH"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tc>
                  <a:txBody>
                    <a:bodyPr/>
                    <a:lstStyle/>
                    <a:p>
                      <a:pPr>
                        <a:lnSpc>
                          <a:spcPct val="120000"/>
                        </a:lnSpc>
                        <a:spcBef>
                          <a:spcPts val="600"/>
                        </a:spcBef>
                        <a:spcAft>
                          <a:spcPts val="600"/>
                        </a:spcAft>
                      </a:pPr>
                      <a:r>
                        <a:rPr lang="en-AU" sz="1800">
                          <a:solidFill>
                            <a:schemeClr val="bg2"/>
                          </a:solidFill>
                          <a:effectLst/>
                        </a:rPr>
                        <a:t>Identified in security plan</a:t>
                      </a:r>
                      <a:endParaRPr lang="en-PH" sz="180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tc>
                  <a:txBody>
                    <a:bodyPr/>
                    <a:lstStyle/>
                    <a:p>
                      <a:pPr>
                        <a:lnSpc>
                          <a:spcPct val="120000"/>
                        </a:lnSpc>
                        <a:spcBef>
                          <a:spcPts val="600"/>
                        </a:spcBef>
                        <a:spcAft>
                          <a:spcPts val="600"/>
                        </a:spcAft>
                      </a:pPr>
                      <a:r>
                        <a:rPr lang="en-AU" sz="1800">
                          <a:solidFill>
                            <a:schemeClr val="bg2"/>
                          </a:solidFill>
                          <a:effectLst/>
                        </a:rPr>
                        <a:t>Doc SP1.1</a:t>
                      </a:r>
                      <a:endParaRPr lang="en-PH" sz="180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tc>
                  <a:txBody>
                    <a:bodyPr/>
                    <a:lstStyle/>
                    <a:p>
                      <a:pPr>
                        <a:lnSpc>
                          <a:spcPct val="120000"/>
                        </a:lnSpc>
                        <a:spcBef>
                          <a:spcPts val="600"/>
                        </a:spcBef>
                        <a:spcAft>
                          <a:spcPts val="600"/>
                        </a:spcAft>
                      </a:pPr>
                      <a:r>
                        <a:rPr lang="en-AU" sz="1800">
                          <a:solidFill>
                            <a:schemeClr val="bg2"/>
                          </a:solidFill>
                          <a:effectLst/>
                        </a:rPr>
                        <a:t>Yes</a:t>
                      </a:r>
                      <a:endParaRPr lang="en-PH" sz="180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extLst>
                  <a:ext uri="{0D108BD9-81ED-4DB2-BD59-A6C34878D82A}">
                    <a16:rowId xmlns:a16="http://schemas.microsoft.com/office/drawing/2014/main" val="1728722273"/>
                  </a:ext>
                </a:extLst>
              </a:tr>
              <a:tr h="1638178">
                <a:tc>
                  <a:txBody>
                    <a:bodyPr/>
                    <a:lstStyle/>
                    <a:p>
                      <a:pPr>
                        <a:lnSpc>
                          <a:spcPct val="120000"/>
                        </a:lnSpc>
                        <a:spcBef>
                          <a:spcPts val="600"/>
                        </a:spcBef>
                        <a:spcAft>
                          <a:spcPts val="600"/>
                        </a:spcAft>
                      </a:pPr>
                      <a:r>
                        <a:rPr lang="en-AU" sz="1800">
                          <a:solidFill>
                            <a:schemeClr val="bg2"/>
                          </a:solidFill>
                          <a:effectLst/>
                        </a:rPr>
                        <a:t>Risk assessment</a:t>
                      </a:r>
                      <a:endParaRPr lang="en-PH" sz="180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tc>
                  <a:txBody>
                    <a:bodyPr/>
                    <a:lstStyle/>
                    <a:p>
                      <a:pPr>
                        <a:lnSpc>
                          <a:spcPct val="120000"/>
                        </a:lnSpc>
                        <a:spcBef>
                          <a:spcPts val="600"/>
                        </a:spcBef>
                        <a:spcAft>
                          <a:spcPts val="600"/>
                        </a:spcAft>
                      </a:pPr>
                      <a:r>
                        <a:rPr lang="en-AU" sz="1800">
                          <a:solidFill>
                            <a:schemeClr val="bg2"/>
                          </a:solidFill>
                          <a:effectLst/>
                        </a:rPr>
                        <a:t>Risk assessment undertaken</a:t>
                      </a:r>
                      <a:endParaRPr lang="en-PH" sz="180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tc>
                  <a:txBody>
                    <a:bodyPr/>
                    <a:lstStyle/>
                    <a:p>
                      <a:pPr>
                        <a:lnSpc>
                          <a:spcPct val="120000"/>
                        </a:lnSpc>
                        <a:spcBef>
                          <a:spcPts val="600"/>
                        </a:spcBef>
                        <a:spcAft>
                          <a:spcPts val="600"/>
                        </a:spcAft>
                      </a:pPr>
                      <a:r>
                        <a:rPr lang="en-AU" sz="1800">
                          <a:solidFill>
                            <a:schemeClr val="bg2"/>
                          </a:solidFill>
                          <a:effectLst/>
                        </a:rPr>
                        <a:t>Doc RA1.2</a:t>
                      </a:r>
                      <a:endParaRPr lang="en-PH" sz="180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tc>
                  <a:txBody>
                    <a:bodyPr/>
                    <a:lstStyle/>
                    <a:p>
                      <a:pPr>
                        <a:lnSpc>
                          <a:spcPct val="120000"/>
                        </a:lnSpc>
                        <a:spcBef>
                          <a:spcPts val="600"/>
                        </a:spcBef>
                        <a:spcAft>
                          <a:spcPts val="600"/>
                        </a:spcAft>
                      </a:pPr>
                      <a:r>
                        <a:rPr lang="en-AU" sz="1800">
                          <a:solidFill>
                            <a:schemeClr val="bg2"/>
                          </a:solidFill>
                          <a:effectLst/>
                        </a:rPr>
                        <a:t>Part</a:t>
                      </a:r>
                      <a:endParaRPr lang="en-PH" sz="1800">
                        <a:solidFill>
                          <a:schemeClr val="bg2"/>
                        </a:solidFill>
                        <a:effectLst/>
                      </a:endParaRPr>
                    </a:p>
                    <a:p>
                      <a:pPr>
                        <a:lnSpc>
                          <a:spcPct val="120000"/>
                        </a:lnSpc>
                        <a:spcBef>
                          <a:spcPts val="600"/>
                        </a:spcBef>
                        <a:spcAft>
                          <a:spcPts val="600"/>
                        </a:spcAft>
                      </a:pPr>
                      <a:r>
                        <a:rPr lang="en-AU" sz="1800">
                          <a:solidFill>
                            <a:schemeClr val="bg2"/>
                          </a:solidFill>
                          <a:effectLst/>
                        </a:rPr>
                        <a:t>Missing risk of physical security from users</a:t>
                      </a:r>
                      <a:endParaRPr lang="en-PH" sz="180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extLst>
                  <a:ext uri="{0D108BD9-81ED-4DB2-BD59-A6C34878D82A}">
                    <a16:rowId xmlns:a16="http://schemas.microsoft.com/office/drawing/2014/main" val="2938936518"/>
                  </a:ext>
                </a:extLst>
              </a:tr>
              <a:tr h="313720">
                <a:tc>
                  <a:txBody>
                    <a:bodyPr/>
                    <a:lstStyle/>
                    <a:p>
                      <a:pPr>
                        <a:lnSpc>
                          <a:spcPct val="120000"/>
                        </a:lnSpc>
                        <a:spcBef>
                          <a:spcPts val="600"/>
                        </a:spcBef>
                        <a:spcAft>
                          <a:spcPts val="600"/>
                        </a:spcAft>
                      </a:pPr>
                      <a:r>
                        <a:rPr lang="en-AU" sz="1800">
                          <a:solidFill>
                            <a:schemeClr val="bg2"/>
                          </a:solidFill>
                          <a:effectLst/>
                        </a:rPr>
                        <a:t>Assets documented</a:t>
                      </a:r>
                      <a:endParaRPr lang="en-PH" sz="180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tc>
                  <a:txBody>
                    <a:bodyPr/>
                    <a:lstStyle/>
                    <a:p>
                      <a:pPr>
                        <a:lnSpc>
                          <a:spcPct val="120000"/>
                        </a:lnSpc>
                        <a:spcBef>
                          <a:spcPts val="600"/>
                        </a:spcBef>
                        <a:spcAft>
                          <a:spcPts val="600"/>
                        </a:spcAft>
                      </a:pPr>
                      <a:r>
                        <a:rPr lang="en-AU" sz="1800">
                          <a:solidFill>
                            <a:schemeClr val="bg2"/>
                          </a:solidFill>
                          <a:effectLst/>
                        </a:rPr>
                        <a:t>Asset register</a:t>
                      </a:r>
                      <a:endParaRPr lang="en-PH" sz="180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tc>
                  <a:txBody>
                    <a:bodyPr/>
                    <a:lstStyle/>
                    <a:p>
                      <a:pPr>
                        <a:lnSpc>
                          <a:spcPct val="120000"/>
                        </a:lnSpc>
                        <a:spcBef>
                          <a:spcPts val="600"/>
                        </a:spcBef>
                        <a:spcAft>
                          <a:spcPts val="600"/>
                        </a:spcAft>
                      </a:pPr>
                      <a:r>
                        <a:rPr lang="en-AU" sz="1800">
                          <a:solidFill>
                            <a:schemeClr val="bg2"/>
                          </a:solidFill>
                          <a:effectLst/>
                        </a:rPr>
                        <a:t>Doc AR1.3</a:t>
                      </a:r>
                      <a:endParaRPr lang="en-PH" sz="180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tc>
                  <a:txBody>
                    <a:bodyPr/>
                    <a:lstStyle/>
                    <a:p>
                      <a:pPr>
                        <a:lnSpc>
                          <a:spcPct val="120000"/>
                        </a:lnSpc>
                        <a:spcBef>
                          <a:spcPts val="600"/>
                        </a:spcBef>
                        <a:spcAft>
                          <a:spcPts val="600"/>
                        </a:spcAft>
                      </a:pPr>
                      <a:r>
                        <a:rPr lang="en-AU" sz="1800" dirty="0">
                          <a:solidFill>
                            <a:schemeClr val="bg2"/>
                          </a:solidFill>
                          <a:effectLst/>
                        </a:rPr>
                        <a:t>Yes </a:t>
                      </a:r>
                      <a:endParaRPr lang="en-PH"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CCFD"/>
                    </a:solidFill>
                  </a:tcPr>
                </a:tc>
                <a:extLst>
                  <a:ext uri="{0D108BD9-81ED-4DB2-BD59-A6C34878D82A}">
                    <a16:rowId xmlns:a16="http://schemas.microsoft.com/office/drawing/2014/main" val="3099323216"/>
                  </a:ext>
                </a:extLst>
              </a:tr>
            </a:tbl>
          </a:graphicData>
        </a:graphic>
      </p:graphicFrame>
      <p:sp>
        <p:nvSpPr>
          <p:cNvPr id="3" name="Footer Placeholder 2">
            <a:extLst>
              <a:ext uri="{FF2B5EF4-FFF2-40B4-BE49-F238E27FC236}">
                <a16:creationId xmlns:a16="http://schemas.microsoft.com/office/drawing/2014/main" id="{1F45CD4F-F8E7-4EAD-6345-6F09163D5438}"/>
              </a:ext>
            </a:extLst>
          </p:cNvPr>
          <p:cNvSpPr>
            <a:spLocks noGrp="1"/>
          </p:cNvSpPr>
          <p:nvPr>
            <p:ph type="ftr" sz="quarter" idx="11"/>
          </p:nvPr>
        </p:nvSpPr>
        <p:spPr/>
        <p:txBody>
          <a:bodyPr/>
          <a:lstStyle/>
          <a:p>
            <a:r>
              <a:rPr lang="en-PH"/>
              <a:t>Shuronjit.com</a:t>
            </a:r>
            <a:endParaRPr lang="en-US" dirty="0"/>
          </a:p>
        </p:txBody>
      </p:sp>
    </p:spTree>
    <p:extLst>
      <p:ext uri="{BB962C8B-B14F-4D97-AF65-F5344CB8AC3E}">
        <p14:creationId xmlns:p14="http://schemas.microsoft.com/office/powerpoint/2010/main" val="229958085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FE6621-9F6D-4F8D-B602-F3E82E0E919D}"/>
              </a:ext>
            </a:extLst>
          </p:cNvPr>
          <p:cNvSpPr/>
          <p:nvPr/>
        </p:nvSpPr>
        <p:spPr>
          <a:xfrm>
            <a:off x="0" y="3429000"/>
            <a:ext cx="8977139" cy="1200329"/>
          </a:xfrm>
          <a:prstGeom prst="rect">
            <a:avLst/>
          </a:prstGeom>
          <a:solidFill>
            <a:schemeClr val="bg2">
              <a:alpha val="90000"/>
            </a:schemeClr>
          </a:solidFill>
        </p:spPr>
        <p:txBody>
          <a:bodyPr wrap="square">
            <a:spAutoFit/>
          </a:bodyPr>
          <a:lstStyle/>
          <a:p>
            <a:pPr algn="just"/>
            <a:r>
              <a:rPr lang="en-PH" sz="2400" dirty="0"/>
              <a:t>Again, you will need to submit all the documentation to required personnel for feedback. This could be the team, project manager, supervisor or key decision makers.</a:t>
            </a:r>
          </a:p>
        </p:txBody>
      </p:sp>
      <p:sp>
        <p:nvSpPr>
          <p:cNvPr id="6" name="Rectangle 5">
            <a:extLst>
              <a:ext uri="{FF2B5EF4-FFF2-40B4-BE49-F238E27FC236}">
                <a16:creationId xmlns:a16="http://schemas.microsoft.com/office/drawing/2014/main" id="{95B698A5-A8E1-4AC7-B0F5-342F47DBFA50}"/>
              </a:ext>
            </a:extLst>
          </p:cNvPr>
          <p:cNvSpPr/>
          <p:nvPr/>
        </p:nvSpPr>
        <p:spPr>
          <a:xfrm>
            <a:off x="0" y="722291"/>
            <a:ext cx="3740126" cy="54572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wrap="none">
            <a:spAutoFit/>
          </a:bodyPr>
          <a:lstStyle/>
          <a:p>
            <a:pPr>
              <a:lnSpc>
                <a:spcPct val="115000"/>
              </a:lnSpc>
              <a:spcAft>
                <a:spcPts val="300"/>
              </a:spcAft>
            </a:pPr>
            <a:r>
              <a:rPr lang="en-PH" sz="2800" b="1" dirty="0">
                <a:latin typeface="Arial" panose="020B0604020202020204" pitchFamily="34" charset="0"/>
                <a:ea typeface="Calibri" panose="020F0502020204030204" pitchFamily="34" charset="0"/>
              </a:rPr>
              <a:t>Final Documentation</a:t>
            </a:r>
            <a:endParaRPr lang="en-US" sz="2800" b="1" dirty="0">
              <a:latin typeface="Arial" panose="020B0604020202020204" pitchFamily="34" charset="0"/>
              <a:ea typeface="Calibri" panose="020F0502020204030204" pitchFamily="34" charset="0"/>
            </a:endParaRPr>
          </a:p>
        </p:txBody>
      </p:sp>
      <p:sp>
        <p:nvSpPr>
          <p:cNvPr id="2" name="Footer Placeholder 1">
            <a:extLst>
              <a:ext uri="{FF2B5EF4-FFF2-40B4-BE49-F238E27FC236}">
                <a16:creationId xmlns:a16="http://schemas.microsoft.com/office/drawing/2014/main" id="{48FBF2F2-92ED-CADF-461D-63E263ECD84A}"/>
              </a:ext>
            </a:extLst>
          </p:cNvPr>
          <p:cNvSpPr>
            <a:spLocks noGrp="1"/>
          </p:cNvSpPr>
          <p:nvPr>
            <p:ph type="ftr" sz="quarter" idx="11"/>
          </p:nvPr>
        </p:nvSpPr>
        <p:spPr/>
        <p:txBody>
          <a:bodyPr/>
          <a:lstStyle/>
          <a:p>
            <a:r>
              <a:rPr lang="en-PH"/>
              <a:t>Shuronjit.com</a:t>
            </a:r>
            <a:endParaRPr lang="en-US" dirty="0"/>
          </a:p>
        </p:txBody>
      </p:sp>
    </p:spTree>
    <p:extLst>
      <p:ext uri="{BB962C8B-B14F-4D97-AF65-F5344CB8AC3E}">
        <p14:creationId xmlns:p14="http://schemas.microsoft.com/office/powerpoint/2010/main" val="314331984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CB815B2E-1F76-E730-5297-4551BE3DE89E}"/>
              </a:ext>
            </a:extLst>
          </p:cNvPr>
          <p:cNvSpPr>
            <a:spLocks noGrp="1"/>
          </p:cNvSpPr>
          <p:nvPr>
            <p:ph type="title"/>
          </p:nvPr>
        </p:nvSpPr>
        <p:spPr>
          <a:xfrm>
            <a:off x="7962519" y="618518"/>
            <a:ext cx="3084891" cy="1478570"/>
          </a:xfrm>
        </p:spPr>
        <p:txBody>
          <a:bodyPr>
            <a:noAutofit/>
          </a:bodyPr>
          <a:lstStyle/>
          <a:p>
            <a:r>
              <a:rPr lang="en-US" sz="6000" dirty="0"/>
              <a:t>Thank You</a:t>
            </a:r>
          </a:p>
        </p:txBody>
      </p:sp>
      <p:pic>
        <p:nvPicPr>
          <p:cNvPr id="5" name="Picture 4" descr="Aerial view of a highway near the ocean">
            <a:extLst>
              <a:ext uri="{FF2B5EF4-FFF2-40B4-BE49-F238E27FC236}">
                <a16:creationId xmlns:a16="http://schemas.microsoft.com/office/drawing/2014/main" id="{8F10A54E-BEE9-0974-E9D7-184F0E9B0C7D}"/>
              </a:ext>
            </a:extLst>
          </p:cNvPr>
          <p:cNvPicPr>
            <a:picLocks noChangeAspect="1"/>
          </p:cNvPicPr>
          <p:nvPr/>
        </p:nvPicPr>
        <p:blipFill rotWithShape="1">
          <a:blip r:embed="rId4"/>
          <a:srcRect l="12217" r="5122"/>
          <a:stretch/>
        </p:blipFill>
        <p:spPr>
          <a:xfrm>
            <a:off x="-5597" y="10"/>
            <a:ext cx="7558541" cy="6857990"/>
          </a:xfrm>
          <a:prstGeom prst="rect">
            <a:avLst/>
          </a:prstGeom>
        </p:spPr>
      </p:pic>
      <p:grpSp>
        <p:nvGrpSpPr>
          <p:cNvPr id="13" name="Group 12">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2A067D2E-AB15-DA55-935A-D49E1D7282B8}"/>
              </a:ext>
            </a:extLst>
          </p:cNvPr>
          <p:cNvSpPr>
            <a:spLocks noGrp="1"/>
          </p:cNvSpPr>
          <p:nvPr>
            <p:ph idx="1"/>
          </p:nvPr>
        </p:nvSpPr>
        <p:spPr>
          <a:xfrm>
            <a:off x="7962519" y="2249487"/>
            <a:ext cx="3084892" cy="3541714"/>
          </a:xfrm>
        </p:spPr>
        <p:txBody>
          <a:bodyPr>
            <a:normAutofit/>
          </a:bodyPr>
          <a:lstStyle/>
          <a:p>
            <a:endParaRPr lang="en-US" sz="1800"/>
          </a:p>
        </p:txBody>
      </p:sp>
      <p:sp>
        <p:nvSpPr>
          <p:cNvPr id="4" name="Footer Placeholder 3">
            <a:extLst>
              <a:ext uri="{FF2B5EF4-FFF2-40B4-BE49-F238E27FC236}">
                <a16:creationId xmlns:a16="http://schemas.microsoft.com/office/drawing/2014/main" id="{250D1F83-0DB3-C02E-3A2E-66CECBDA63DF}"/>
              </a:ext>
            </a:extLst>
          </p:cNvPr>
          <p:cNvSpPr>
            <a:spLocks noGrp="1"/>
          </p:cNvSpPr>
          <p:nvPr>
            <p:ph type="ftr" sz="quarter" idx="11"/>
          </p:nvPr>
        </p:nvSpPr>
        <p:spPr/>
        <p:txBody>
          <a:bodyPr/>
          <a:lstStyle/>
          <a:p>
            <a:r>
              <a:rPr lang="en-PH"/>
              <a:t>Shuronjit.com</a:t>
            </a:r>
            <a:endParaRPr lang="en-US" dirty="0"/>
          </a:p>
        </p:txBody>
      </p:sp>
    </p:spTree>
    <p:extLst>
      <p:ext uri="{BB962C8B-B14F-4D97-AF65-F5344CB8AC3E}">
        <p14:creationId xmlns:p14="http://schemas.microsoft.com/office/powerpoint/2010/main" val="328817470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316DCFC9-6877-407C-8170-608FCB8E35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1" name="Rectangle 60">
              <a:extLst>
                <a:ext uri="{FF2B5EF4-FFF2-40B4-BE49-F238E27FC236}">
                  <a16:creationId xmlns:a16="http://schemas.microsoft.com/office/drawing/2014/main" id="{F7D8B73A-1349-4BA6-8F85-03A21ED56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2">
              <a:extLst>
                <a:ext uri="{FF2B5EF4-FFF2-40B4-BE49-F238E27FC236}">
                  <a16:creationId xmlns:a16="http://schemas.microsoft.com/office/drawing/2014/main" id="{969ADA7C-B6B2-4FD7-AA5E-CC52AAE8CDBD}"/>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2" name="Picture 1" descr="Project Cycle Management (PCM) | CSNM"/>
          <p:cNvPicPr>
            <a:picLocks noChangeAspect="1"/>
          </p:cNvPicPr>
          <p:nvPr/>
        </p:nvPicPr>
        <p:blipFill rotWithShape="1">
          <a:blip r:embed="rId5">
            <a:alphaModFix/>
            <a:extLst>
              <a:ext uri="{28A0092B-C50C-407E-A947-70E740481C1C}">
                <a14:useLocalDpi xmlns:a14="http://schemas.microsoft.com/office/drawing/2010/main" val="0"/>
              </a:ext>
            </a:extLst>
          </a:blip>
          <a:srcRect t="25610" b="18123"/>
          <a:stretch/>
        </p:blipFill>
        <p:spPr>
          <a:xfrm>
            <a:off x="3611" y="10"/>
            <a:ext cx="12188389" cy="6857990"/>
          </a:xfrm>
          <a:prstGeom prst="rect">
            <a:avLst/>
          </a:prstGeom>
        </p:spPr>
      </p:pic>
      <p:grpSp>
        <p:nvGrpSpPr>
          <p:cNvPr id="64" name="Group 63">
            <a:extLst>
              <a:ext uri="{FF2B5EF4-FFF2-40B4-BE49-F238E27FC236}">
                <a16:creationId xmlns:a16="http://schemas.microsoft.com/office/drawing/2014/main" id="{89353FE7-0D03-4AD2-8B8A-60A06F6BDA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65" name="Round Diagonal Corner Rectangle 7">
              <a:extLst>
                <a:ext uri="{FF2B5EF4-FFF2-40B4-BE49-F238E27FC236}">
                  <a16:creationId xmlns:a16="http://schemas.microsoft.com/office/drawing/2014/main" id="{0C7A0320-FBCC-4F40-AF6E-CE65FFB3D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550A26E4-02C9-4F83-A334-0920B8CCF2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67" name="Freeform 32">
                <a:extLst>
                  <a:ext uri="{FF2B5EF4-FFF2-40B4-BE49-F238E27FC236}">
                    <a16:creationId xmlns:a16="http://schemas.microsoft.com/office/drawing/2014/main" id="{06617CD6-4185-402B-8E23-BC527805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8" name="Freeform 33">
                <a:extLst>
                  <a:ext uri="{FF2B5EF4-FFF2-40B4-BE49-F238E27FC236}">
                    <a16:creationId xmlns:a16="http://schemas.microsoft.com/office/drawing/2014/main" id="{2C305CC9-3511-47F4-BF11-BC635C30C9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9" name="Freeform 34">
                <a:extLst>
                  <a:ext uri="{FF2B5EF4-FFF2-40B4-BE49-F238E27FC236}">
                    <a16:creationId xmlns:a16="http://schemas.microsoft.com/office/drawing/2014/main" id="{5C70C5D1-31E4-48B9-AEB6-6460A2B81F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0" name="Freeform 37">
                <a:extLst>
                  <a:ext uri="{FF2B5EF4-FFF2-40B4-BE49-F238E27FC236}">
                    <a16:creationId xmlns:a16="http://schemas.microsoft.com/office/drawing/2014/main" id="{1F033CE1-D380-43F1-81EC-97B6C86F3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1" name="Freeform 35">
                <a:extLst>
                  <a:ext uri="{FF2B5EF4-FFF2-40B4-BE49-F238E27FC236}">
                    <a16:creationId xmlns:a16="http://schemas.microsoft.com/office/drawing/2014/main" id="{6997F95D-DC27-48A3-850A-2308C3C08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2" name="Freeform 36">
                <a:extLst>
                  <a:ext uri="{FF2B5EF4-FFF2-40B4-BE49-F238E27FC236}">
                    <a16:creationId xmlns:a16="http://schemas.microsoft.com/office/drawing/2014/main" id="{569AE469-76B7-4FFE-B68B-0D7A77413F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3" name="Freeform 38">
                <a:extLst>
                  <a:ext uri="{FF2B5EF4-FFF2-40B4-BE49-F238E27FC236}">
                    <a16:creationId xmlns:a16="http://schemas.microsoft.com/office/drawing/2014/main" id="{DD99CF64-0E82-4D1A-BD2A-08942182F4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4" name="Freeform 39">
                <a:extLst>
                  <a:ext uri="{FF2B5EF4-FFF2-40B4-BE49-F238E27FC236}">
                    <a16:creationId xmlns:a16="http://schemas.microsoft.com/office/drawing/2014/main" id="{98C12D33-1747-4B24-89ED-F441AE4A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5" name="Freeform 40">
                <a:extLst>
                  <a:ext uri="{FF2B5EF4-FFF2-40B4-BE49-F238E27FC236}">
                    <a16:creationId xmlns:a16="http://schemas.microsoft.com/office/drawing/2014/main" id="{A60200CC-BAEC-4310-8C9B-F7BB783E98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6" name="Rectangle 41">
                <a:extLst>
                  <a:ext uri="{FF2B5EF4-FFF2-40B4-BE49-F238E27FC236}">
                    <a16:creationId xmlns:a16="http://schemas.microsoft.com/office/drawing/2014/main" id="{2A7F40BF-B0BE-4B09-87EE-F56632B7ED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77" name="Freeform 32">
                <a:extLst>
                  <a:ext uri="{FF2B5EF4-FFF2-40B4-BE49-F238E27FC236}">
                    <a16:creationId xmlns:a16="http://schemas.microsoft.com/office/drawing/2014/main" id="{353978AF-8FB9-4A61-A2EA-1995A14F3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8" name="Freeform 33">
                <a:extLst>
                  <a:ext uri="{FF2B5EF4-FFF2-40B4-BE49-F238E27FC236}">
                    <a16:creationId xmlns:a16="http://schemas.microsoft.com/office/drawing/2014/main" id="{B20F89C3-4BAD-42AA-8D31-6F6DF17FE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9" name="Freeform 34">
                <a:extLst>
                  <a:ext uri="{FF2B5EF4-FFF2-40B4-BE49-F238E27FC236}">
                    <a16:creationId xmlns:a16="http://schemas.microsoft.com/office/drawing/2014/main" id="{A60FE276-3FF2-4622-BF99-D4E4B249E5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0" name="Freeform 37">
                <a:extLst>
                  <a:ext uri="{FF2B5EF4-FFF2-40B4-BE49-F238E27FC236}">
                    <a16:creationId xmlns:a16="http://schemas.microsoft.com/office/drawing/2014/main" id="{B05A0D3F-808B-48D6-A821-1FE9E86E8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1" name="Freeform 35">
                <a:extLst>
                  <a:ext uri="{FF2B5EF4-FFF2-40B4-BE49-F238E27FC236}">
                    <a16:creationId xmlns:a16="http://schemas.microsoft.com/office/drawing/2014/main" id="{69F7D438-BAA0-4DAD-9BC5-198B677A7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2" name="Freeform 36">
                <a:extLst>
                  <a:ext uri="{FF2B5EF4-FFF2-40B4-BE49-F238E27FC236}">
                    <a16:creationId xmlns:a16="http://schemas.microsoft.com/office/drawing/2014/main" id="{EC63B186-43B8-4552-AFDB-A544240A7C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3" name="Freeform 38">
                <a:extLst>
                  <a:ext uri="{FF2B5EF4-FFF2-40B4-BE49-F238E27FC236}">
                    <a16:creationId xmlns:a16="http://schemas.microsoft.com/office/drawing/2014/main" id="{8542E82D-01AD-4BD8-8C5F-A6CDAD039B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4" name="Freeform 39">
                <a:extLst>
                  <a:ext uri="{FF2B5EF4-FFF2-40B4-BE49-F238E27FC236}">
                    <a16:creationId xmlns:a16="http://schemas.microsoft.com/office/drawing/2014/main" id="{6285CF32-2BD3-47D0-9A6C-3EE7FD639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5" name="Freeform 40">
                <a:extLst>
                  <a:ext uri="{FF2B5EF4-FFF2-40B4-BE49-F238E27FC236}">
                    <a16:creationId xmlns:a16="http://schemas.microsoft.com/office/drawing/2014/main" id="{FA36D129-7B33-4379-B9EE-5624B95766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6" name="Rectangle 41">
                <a:extLst>
                  <a:ext uri="{FF2B5EF4-FFF2-40B4-BE49-F238E27FC236}">
                    <a16:creationId xmlns:a16="http://schemas.microsoft.com/office/drawing/2014/main" id="{0229A187-4E69-4262-B001-C5F0B55225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55" name="TextBox 54">
            <a:extLst>
              <a:ext uri="{FF2B5EF4-FFF2-40B4-BE49-F238E27FC236}">
                <a16:creationId xmlns:a16="http://schemas.microsoft.com/office/drawing/2014/main" id="{6CBB9353-2303-466C-894D-05764C44300A}"/>
              </a:ext>
            </a:extLst>
          </p:cNvPr>
          <p:cNvSpPr txBox="1"/>
          <p:nvPr/>
        </p:nvSpPr>
        <p:spPr>
          <a:xfrm>
            <a:off x="2667000" y="2328334"/>
            <a:ext cx="6858000" cy="1367896"/>
          </a:xfrm>
          <a:prstGeom prst="rect">
            <a:avLst/>
          </a:prstGeom>
        </p:spPr>
        <p:txBody>
          <a:bodyPr vert="horz" lIns="91440" tIns="45720" rIns="91440" bIns="45720" rtlCol="0" anchor="b">
            <a:normAutofit lnSpcReduction="10000"/>
          </a:bodyPr>
          <a:lstStyle/>
          <a:p>
            <a:pPr algn="ctr" defTabSz="914400">
              <a:lnSpc>
                <a:spcPct val="90000"/>
              </a:lnSpc>
              <a:spcBef>
                <a:spcPct val="0"/>
              </a:spcBef>
              <a:spcAft>
                <a:spcPts val="600"/>
              </a:spcAft>
            </a:pPr>
            <a:r>
              <a:rPr lang="en-US" sz="3400" b="1" cap="all" dirty="0">
                <a:latin typeface="+mj-lt"/>
                <a:ea typeface="+mj-ea"/>
                <a:cs typeface="+mj-cs"/>
              </a:rPr>
              <a:t>Topic: UTILISE DESIGN METHODOLOGIES FOR SECURITY ARCHITECTURE</a:t>
            </a:r>
          </a:p>
        </p:txBody>
      </p:sp>
    </p:spTree>
    <p:extLst>
      <p:ext uri="{BB962C8B-B14F-4D97-AF65-F5344CB8AC3E}">
        <p14:creationId xmlns:p14="http://schemas.microsoft.com/office/powerpoint/2010/main" val="373148179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0000"/>
            <a:lum/>
          </a:blip>
          <a:srcRect/>
          <a:stretch>
            <a:fillRect l="-27000" t="-9000" b="-9000"/>
          </a:stretch>
        </a:blip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E6EF22-654F-43B6-89F2-CAF3632D21E9}"/>
              </a:ext>
            </a:extLst>
          </p:cNvPr>
          <p:cNvGraphicFramePr/>
          <p:nvPr>
            <p:extLst>
              <p:ext uri="{D42A27DB-BD31-4B8C-83A1-F6EECF244321}">
                <p14:modId xmlns:p14="http://schemas.microsoft.com/office/powerpoint/2010/main" val="820965052"/>
              </p:ext>
            </p:extLst>
          </p:nvPr>
        </p:nvGraphicFramePr>
        <p:xfrm>
          <a:off x="4100256" y="831072"/>
          <a:ext cx="7855129" cy="4995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a:extLst>
              <a:ext uri="{FF2B5EF4-FFF2-40B4-BE49-F238E27FC236}">
                <a16:creationId xmlns:a16="http://schemas.microsoft.com/office/drawing/2014/main" id="{AFFE2414-CBBA-41C3-BE77-A08DC9E81291}"/>
              </a:ext>
            </a:extLst>
          </p:cNvPr>
          <p:cNvSpPr/>
          <p:nvPr/>
        </p:nvSpPr>
        <p:spPr>
          <a:xfrm>
            <a:off x="0" y="503048"/>
            <a:ext cx="3900427" cy="6104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wrap="none">
            <a:spAutoFit/>
          </a:bodyPr>
          <a:lstStyle/>
          <a:p>
            <a:pPr>
              <a:lnSpc>
                <a:spcPct val="115000"/>
              </a:lnSpc>
              <a:spcAft>
                <a:spcPts val="300"/>
              </a:spcAft>
            </a:pPr>
            <a:r>
              <a:rPr lang="en-PH" sz="3200" b="1" dirty="0">
                <a:latin typeface="Arial" panose="020B0604020202020204" pitchFamily="34" charset="0"/>
                <a:ea typeface="Calibri" panose="020F0502020204030204" pitchFamily="34" charset="0"/>
              </a:rPr>
              <a:t>LEARNING GOALS</a:t>
            </a:r>
          </a:p>
        </p:txBody>
      </p:sp>
      <p:sp>
        <p:nvSpPr>
          <p:cNvPr id="2" name="Footer Placeholder 1">
            <a:extLst>
              <a:ext uri="{FF2B5EF4-FFF2-40B4-BE49-F238E27FC236}">
                <a16:creationId xmlns:a16="http://schemas.microsoft.com/office/drawing/2014/main" id="{18896E71-C0FC-2FB9-921C-08B609CDA957}"/>
              </a:ext>
            </a:extLst>
          </p:cNvPr>
          <p:cNvSpPr>
            <a:spLocks noGrp="1"/>
          </p:cNvSpPr>
          <p:nvPr>
            <p:ph type="ftr" sz="quarter" idx="11"/>
          </p:nvPr>
        </p:nvSpPr>
        <p:spPr/>
        <p:txBody>
          <a:bodyPr/>
          <a:lstStyle/>
          <a:p>
            <a:r>
              <a:rPr lang="en-PH"/>
              <a:t>Shuronjit.com</a:t>
            </a:r>
            <a:endParaRPr lang="en-US" dirty="0"/>
          </a:p>
        </p:txBody>
      </p:sp>
    </p:spTree>
    <p:extLst>
      <p:ext uri="{BB962C8B-B14F-4D97-AF65-F5344CB8AC3E}">
        <p14:creationId xmlns:p14="http://schemas.microsoft.com/office/powerpoint/2010/main" val="20611218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42B981D2-EA48-4DFF-A663-89B56F86DDF9}"/>
                                            </p:graphicEl>
                                          </p:spTgt>
                                        </p:tgtEl>
                                        <p:attrNameLst>
                                          <p:attrName>style.visibility</p:attrName>
                                        </p:attrNameLst>
                                      </p:cBhvr>
                                      <p:to>
                                        <p:strVal val="visible"/>
                                      </p:to>
                                    </p:set>
                                    <p:animEffect transition="in" filter="fade">
                                      <p:cBhvr>
                                        <p:cTn id="7" dur="250"/>
                                        <p:tgtEl>
                                          <p:spTgt spid="4">
                                            <p:graphicEl>
                                              <a:dgm id="{42B981D2-EA48-4DFF-A663-89B56F86DDF9}"/>
                                            </p:graphicEl>
                                          </p:spTgt>
                                        </p:tgtEl>
                                      </p:cBhvr>
                                    </p:animEffect>
                                    <p:anim calcmode="lin" valueType="num">
                                      <p:cBhvr>
                                        <p:cTn id="8" dur="250" fill="hold"/>
                                        <p:tgtEl>
                                          <p:spTgt spid="4">
                                            <p:graphicEl>
                                              <a:dgm id="{42B981D2-EA48-4DFF-A663-89B56F86DDF9}"/>
                                            </p:graphicEl>
                                          </p:spTgt>
                                        </p:tgtEl>
                                        <p:attrNameLst>
                                          <p:attrName>ppt_x</p:attrName>
                                        </p:attrNameLst>
                                      </p:cBhvr>
                                      <p:tavLst>
                                        <p:tav tm="0">
                                          <p:val>
                                            <p:strVal val="#ppt_x"/>
                                          </p:val>
                                        </p:tav>
                                        <p:tav tm="100000">
                                          <p:val>
                                            <p:strVal val="#ppt_x"/>
                                          </p:val>
                                        </p:tav>
                                      </p:tavLst>
                                    </p:anim>
                                    <p:anim calcmode="lin" valueType="num">
                                      <p:cBhvr>
                                        <p:cTn id="9" dur="250" fill="hold"/>
                                        <p:tgtEl>
                                          <p:spTgt spid="4">
                                            <p:graphicEl>
                                              <a:dgm id="{42B981D2-EA48-4DFF-A663-89B56F86DDF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CD907230-F734-4A05-B25D-85B054E0945A}"/>
                                            </p:graphicEl>
                                          </p:spTgt>
                                        </p:tgtEl>
                                        <p:attrNameLst>
                                          <p:attrName>style.visibility</p:attrName>
                                        </p:attrNameLst>
                                      </p:cBhvr>
                                      <p:to>
                                        <p:strVal val="visible"/>
                                      </p:to>
                                    </p:set>
                                    <p:animEffect transition="in" filter="fade">
                                      <p:cBhvr>
                                        <p:cTn id="12" dur="250"/>
                                        <p:tgtEl>
                                          <p:spTgt spid="4">
                                            <p:graphicEl>
                                              <a:dgm id="{CD907230-F734-4A05-B25D-85B054E0945A}"/>
                                            </p:graphicEl>
                                          </p:spTgt>
                                        </p:tgtEl>
                                      </p:cBhvr>
                                    </p:animEffect>
                                    <p:anim calcmode="lin" valueType="num">
                                      <p:cBhvr>
                                        <p:cTn id="13" dur="250" fill="hold"/>
                                        <p:tgtEl>
                                          <p:spTgt spid="4">
                                            <p:graphicEl>
                                              <a:dgm id="{CD907230-F734-4A05-B25D-85B054E0945A}"/>
                                            </p:graphicEl>
                                          </p:spTgt>
                                        </p:tgtEl>
                                        <p:attrNameLst>
                                          <p:attrName>ppt_x</p:attrName>
                                        </p:attrNameLst>
                                      </p:cBhvr>
                                      <p:tavLst>
                                        <p:tav tm="0">
                                          <p:val>
                                            <p:strVal val="#ppt_x"/>
                                          </p:val>
                                        </p:tav>
                                        <p:tav tm="100000">
                                          <p:val>
                                            <p:strVal val="#ppt_x"/>
                                          </p:val>
                                        </p:tav>
                                      </p:tavLst>
                                    </p:anim>
                                    <p:anim calcmode="lin" valueType="num">
                                      <p:cBhvr>
                                        <p:cTn id="14" dur="250" fill="hold"/>
                                        <p:tgtEl>
                                          <p:spTgt spid="4">
                                            <p:graphicEl>
                                              <a:dgm id="{CD907230-F734-4A05-B25D-85B054E0945A}"/>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4863921B-2ACE-4E64-A489-16EF94337B3D}"/>
                                            </p:graphicEl>
                                          </p:spTgt>
                                        </p:tgtEl>
                                        <p:attrNameLst>
                                          <p:attrName>style.visibility</p:attrName>
                                        </p:attrNameLst>
                                      </p:cBhvr>
                                      <p:to>
                                        <p:strVal val="visible"/>
                                      </p:to>
                                    </p:set>
                                    <p:animEffect transition="in" filter="fade">
                                      <p:cBhvr>
                                        <p:cTn id="17" dur="250"/>
                                        <p:tgtEl>
                                          <p:spTgt spid="4">
                                            <p:graphicEl>
                                              <a:dgm id="{4863921B-2ACE-4E64-A489-16EF94337B3D}"/>
                                            </p:graphicEl>
                                          </p:spTgt>
                                        </p:tgtEl>
                                      </p:cBhvr>
                                    </p:animEffect>
                                    <p:anim calcmode="lin" valueType="num">
                                      <p:cBhvr>
                                        <p:cTn id="18" dur="250" fill="hold"/>
                                        <p:tgtEl>
                                          <p:spTgt spid="4">
                                            <p:graphicEl>
                                              <a:dgm id="{4863921B-2ACE-4E64-A489-16EF94337B3D}"/>
                                            </p:graphicEl>
                                          </p:spTgt>
                                        </p:tgtEl>
                                        <p:attrNameLst>
                                          <p:attrName>ppt_x</p:attrName>
                                        </p:attrNameLst>
                                      </p:cBhvr>
                                      <p:tavLst>
                                        <p:tav tm="0">
                                          <p:val>
                                            <p:strVal val="#ppt_x"/>
                                          </p:val>
                                        </p:tav>
                                        <p:tav tm="100000">
                                          <p:val>
                                            <p:strVal val="#ppt_x"/>
                                          </p:val>
                                        </p:tav>
                                      </p:tavLst>
                                    </p:anim>
                                    <p:anim calcmode="lin" valueType="num">
                                      <p:cBhvr>
                                        <p:cTn id="19" dur="250" fill="hold"/>
                                        <p:tgtEl>
                                          <p:spTgt spid="4">
                                            <p:graphicEl>
                                              <a:dgm id="{4863921B-2ACE-4E64-A489-16EF94337B3D}"/>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596471CA-4226-41CE-8188-C1AECDB08A10}"/>
                                            </p:graphicEl>
                                          </p:spTgt>
                                        </p:tgtEl>
                                        <p:attrNameLst>
                                          <p:attrName>style.visibility</p:attrName>
                                        </p:attrNameLst>
                                      </p:cBhvr>
                                      <p:to>
                                        <p:strVal val="visible"/>
                                      </p:to>
                                    </p:set>
                                    <p:animEffect transition="in" filter="fade">
                                      <p:cBhvr>
                                        <p:cTn id="24" dur="250"/>
                                        <p:tgtEl>
                                          <p:spTgt spid="4">
                                            <p:graphicEl>
                                              <a:dgm id="{596471CA-4226-41CE-8188-C1AECDB08A10}"/>
                                            </p:graphicEl>
                                          </p:spTgt>
                                        </p:tgtEl>
                                      </p:cBhvr>
                                    </p:animEffect>
                                    <p:anim calcmode="lin" valueType="num">
                                      <p:cBhvr>
                                        <p:cTn id="25" dur="250" fill="hold"/>
                                        <p:tgtEl>
                                          <p:spTgt spid="4">
                                            <p:graphicEl>
                                              <a:dgm id="{596471CA-4226-41CE-8188-C1AECDB08A10}"/>
                                            </p:graphicEl>
                                          </p:spTgt>
                                        </p:tgtEl>
                                        <p:attrNameLst>
                                          <p:attrName>ppt_x</p:attrName>
                                        </p:attrNameLst>
                                      </p:cBhvr>
                                      <p:tavLst>
                                        <p:tav tm="0">
                                          <p:val>
                                            <p:strVal val="#ppt_x"/>
                                          </p:val>
                                        </p:tav>
                                        <p:tav tm="100000">
                                          <p:val>
                                            <p:strVal val="#ppt_x"/>
                                          </p:val>
                                        </p:tav>
                                      </p:tavLst>
                                    </p:anim>
                                    <p:anim calcmode="lin" valueType="num">
                                      <p:cBhvr>
                                        <p:cTn id="26" dur="250" fill="hold"/>
                                        <p:tgtEl>
                                          <p:spTgt spid="4">
                                            <p:graphicEl>
                                              <a:dgm id="{596471CA-4226-41CE-8188-C1AECDB08A10}"/>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82542D92-BF6B-48BA-BE5A-D98495DC9949}"/>
                                            </p:graphicEl>
                                          </p:spTgt>
                                        </p:tgtEl>
                                        <p:attrNameLst>
                                          <p:attrName>style.visibility</p:attrName>
                                        </p:attrNameLst>
                                      </p:cBhvr>
                                      <p:to>
                                        <p:strVal val="visible"/>
                                      </p:to>
                                    </p:set>
                                    <p:animEffect transition="in" filter="fade">
                                      <p:cBhvr>
                                        <p:cTn id="29" dur="250"/>
                                        <p:tgtEl>
                                          <p:spTgt spid="4">
                                            <p:graphicEl>
                                              <a:dgm id="{82542D92-BF6B-48BA-BE5A-D98495DC9949}"/>
                                            </p:graphicEl>
                                          </p:spTgt>
                                        </p:tgtEl>
                                      </p:cBhvr>
                                    </p:animEffect>
                                    <p:anim calcmode="lin" valueType="num">
                                      <p:cBhvr>
                                        <p:cTn id="30" dur="250" fill="hold"/>
                                        <p:tgtEl>
                                          <p:spTgt spid="4">
                                            <p:graphicEl>
                                              <a:dgm id="{82542D92-BF6B-48BA-BE5A-D98495DC9949}"/>
                                            </p:graphicEl>
                                          </p:spTgt>
                                        </p:tgtEl>
                                        <p:attrNameLst>
                                          <p:attrName>ppt_x</p:attrName>
                                        </p:attrNameLst>
                                      </p:cBhvr>
                                      <p:tavLst>
                                        <p:tav tm="0">
                                          <p:val>
                                            <p:strVal val="#ppt_x"/>
                                          </p:val>
                                        </p:tav>
                                        <p:tav tm="100000">
                                          <p:val>
                                            <p:strVal val="#ppt_x"/>
                                          </p:val>
                                        </p:tav>
                                      </p:tavLst>
                                    </p:anim>
                                    <p:anim calcmode="lin" valueType="num">
                                      <p:cBhvr>
                                        <p:cTn id="31" dur="250" fill="hold"/>
                                        <p:tgtEl>
                                          <p:spTgt spid="4">
                                            <p:graphicEl>
                                              <a:dgm id="{82542D92-BF6B-48BA-BE5A-D98495DC9949}"/>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8AC17119-3AC3-44C6-9476-C3DFFFDA033A}"/>
                                            </p:graphicEl>
                                          </p:spTgt>
                                        </p:tgtEl>
                                        <p:attrNameLst>
                                          <p:attrName>style.visibility</p:attrName>
                                        </p:attrNameLst>
                                      </p:cBhvr>
                                      <p:to>
                                        <p:strVal val="visible"/>
                                      </p:to>
                                    </p:set>
                                    <p:animEffect transition="in" filter="fade">
                                      <p:cBhvr>
                                        <p:cTn id="36" dur="250"/>
                                        <p:tgtEl>
                                          <p:spTgt spid="4">
                                            <p:graphicEl>
                                              <a:dgm id="{8AC17119-3AC3-44C6-9476-C3DFFFDA033A}"/>
                                            </p:graphicEl>
                                          </p:spTgt>
                                        </p:tgtEl>
                                      </p:cBhvr>
                                    </p:animEffect>
                                    <p:anim calcmode="lin" valueType="num">
                                      <p:cBhvr>
                                        <p:cTn id="37" dur="250" fill="hold"/>
                                        <p:tgtEl>
                                          <p:spTgt spid="4">
                                            <p:graphicEl>
                                              <a:dgm id="{8AC17119-3AC3-44C6-9476-C3DFFFDA033A}"/>
                                            </p:graphicEl>
                                          </p:spTgt>
                                        </p:tgtEl>
                                        <p:attrNameLst>
                                          <p:attrName>ppt_x</p:attrName>
                                        </p:attrNameLst>
                                      </p:cBhvr>
                                      <p:tavLst>
                                        <p:tav tm="0">
                                          <p:val>
                                            <p:strVal val="#ppt_x"/>
                                          </p:val>
                                        </p:tav>
                                        <p:tav tm="100000">
                                          <p:val>
                                            <p:strVal val="#ppt_x"/>
                                          </p:val>
                                        </p:tav>
                                      </p:tavLst>
                                    </p:anim>
                                    <p:anim calcmode="lin" valueType="num">
                                      <p:cBhvr>
                                        <p:cTn id="38" dur="250" fill="hold"/>
                                        <p:tgtEl>
                                          <p:spTgt spid="4">
                                            <p:graphicEl>
                                              <a:dgm id="{8AC17119-3AC3-44C6-9476-C3DFFFDA033A}"/>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graphicEl>
                                              <a:dgm id="{9169794C-A004-4F95-AEAB-B6EEAD8E0CBB}"/>
                                            </p:graphicEl>
                                          </p:spTgt>
                                        </p:tgtEl>
                                        <p:attrNameLst>
                                          <p:attrName>style.visibility</p:attrName>
                                        </p:attrNameLst>
                                      </p:cBhvr>
                                      <p:to>
                                        <p:strVal val="visible"/>
                                      </p:to>
                                    </p:set>
                                    <p:animEffect transition="in" filter="fade">
                                      <p:cBhvr>
                                        <p:cTn id="41" dur="250"/>
                                        <p:tgtEl>
                                          <p:spTgt spid="4">
                                            <p:graphicEl>
                                              <a:dgm id="{9169794C-A004-4F95-AEAB-B6EEAD8E0CBB}"/>
                                            </p:graphicEl>
                                          </p:spTgt>
                                        </p:tgtEl>
                                      </p:cBhvr>
                                    </p:animEffect>
                                    <p:anim calcmode="lin" valueType="num">
                                      <p:cBhvr>
                                        <p:cTn id="42" dur="250" fill="hold"/>
                                        <p:tgtEl>
                                          <p:spTgt spid="4">
                                            <p:graphicEl>
                                              <a:dgm id="{9169794C-A004-4F95-AEAB-B6EEAD8E0CBB}"/>
                                            </p:graphicEl>
                                          </p:spTgt>
                                        </p:tgtEl>
                                        <p:attrNameLst>
                                          <p:attrName>ppt_x</p:attrName>
                                        </p:attrNameLst>
                                      </p:cBhvr>
                                      <p:tavLst>
                                        <p:tav tm="0">
                                          <p:val>
                                            <p:strVal val="#ppt_x"/>
                                          </p:val>
                                        </p:tav>
                                        <p:tav tm="100000">
                                          <p:val>
                                            <p:strVal val="#ppt_x"/>
                                          </p:val>
                                        </p:tav>
                                      </p:tavLst>
                                    </p:anim>
                                    <p:anim calcmode="lin" valueType="num">
                                      <p:cBhvr>
                                        <p:cTn id="43" dur="250" fill="hold"/>
                                        <p:tgtEl>
                                          <p:spTgt spid="4">
                                            <p:graphicEl>
                                              <a:dgm id="{9169794C-A004-4F95-AEAB-B6EEAD8E0CB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6000"/>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FE6621-9F6D-4F8D-B602-F3E82E0E919D}"/>
              </a:ext>
            </a:extLst>
          </p:cNvPr>
          <p:cNvSpPr/>
          <p:nvPr/>
        </p:nvSpPr>
        <p:spPr>
          <a:xfrm>
            <a:off x="0" y="3429000"/>
            <a:ext cx="8977139" cy="1569660"/>
          </a:xfrm>
          <a:prstGeom prst="rect">
            <a:avLst/>
          </a:prstGeom>
          <a:solidFill>
            <a:schemeClr val="bg2">
              <a:alpha val="90000"/>
            </a:schemeClr>
          </a:solidFill>
        </p:spPr>
        <p:txBody>
          <a:bodyPr wrap="square">
            <a:spAutoFit/>
          </a:bodyPr>
          <a:lstStyle/>
          <a:p>
            <a:pPr algn="just"/>
            <a:r>
              <a:rPr lang="en-PH" sz="2400" dirty="0"/>
              <a:t>In this topic we will be looking at how to establish and document the requirements and features of security requirements, designing and documenting a security solution and the documentation required for initial feedback. </a:t>
            </a:r>
          </a:p>
        </p:txBody>
      </p:sp>
      <p:sp>
        <p:nvSpPr>
          <p:cNvPr id="6" name="Rectangle 5">
            <a:extLst>
              <a:ext uri="{FF2B5EF4-FFF2-40B4-BE49-F238E27FC236}">
                <a16:creationId xmlns:a16="http://schemas.microsoft.com/office/drawing/2014/main" id="{95B698A5-A8E1-4AC7-B0F5-342F47DBFA50}"/>
              </a:ext>
            </a:extLst>
          </p:cNvPr>
          <p:cNvSpPr/>
          <p:nvPr/>
        </p:nvSpPr>
        <p:spPr>
          <a:xfrm>
            <a:off x="0" y="722291"/>
            <a:ext cx="5599610" cy="51988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wrap="none">
            <a:spAutoFit/>
          </a:bodyPr>
          <a:lstStyle/>
          <a:p>
            <a:pPr>
              <a:lnSpc>
                <a:spcPct val="107000"/>
              </a:lnSpc>
              <a:spcBef>
                <a:spcPts val="2400"/>
              </a:spcBef>
              <a:spcAft>
                <a:spcPts val="600"/>
              </a:spcAft>
            </a:pPr>
            <a:r>
              <a:rPr lang="en-AU" sz="2800" b="1" dirty="0">
                <a:latin typeface="Arial" panose="020B0604020202020204" pitchFamily="34" charset="0"/>
                <a:ea typeface="Calibri" panose="020F0502020204030204" pitchFamily="34" charset="0"/>
              </a:rPr>
              <a:t>Designing Security Architecture</a:t>
            </a:r>
          </a:p>
        </p:txBody>
      </p:sp>
      <p:sp>
        <p:nvSpPr>
          <p:cNvPr id="2" name="Footer Placeholder 1">
            <a:extLst>
              <a:ext uri="{FF2B5EF4-FFF2-40B4-BE49-F238E27FC236}">
                <a16:creationId xmlns:a16="http://schemas.microsoft.com/office/drawing/2014/main" id="{4F214499-7289-70CB-65BD-A869BCF156D4}"/>
              </a:ext>
            </a:extLst>
          </p:cNvPr>
          <p:cNvSpPr>
            <a:spLocks noGrp="1"/>
          </p:cNvSpPr>
          <p:nvPr>
            <p:ph type="ftr" sz="quarter" idx="11"/>
          </p:nvPr>
        </p:nvSpPr>
        <p:spPr/>
        <p:txBody>
          <a:bodyPr/>
          <a:lstStyle/>
          <a:p>
            <a:r>
              <a:rPr lang="en-PH"/>
              <a:t>Shuronjit.com</a:t>
            </a:r>
            <a:endParaRPr lang="en-US" dirty="0"/>
          </a:p>
        </p:txBody>
      </p:sp>
    </p:spTree>
    <p:extLst>
      <p:ext uri="{BB962C8B-B14F-4D97-AF65-F5344CB8AC3E}">
        <p14:creationId xmlns:p14="http://schemas.microsoft.com/office/powerpoint/2010/main" val="162636231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6"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6" name="Rectangle 5">
            <a:extLst>
              <a:ext uri="{FF2B5EF4-FFF2-40B4-BE49-F238E27FC236}">
                <a16:creationId xmlns:a16="http://schemas.microsoft.com/office/drawing/2014/main" id="{95B698A5-A8E1-4AC7-B0F5-342F47DBFA50}"/>
              </a:ext>
            </a:extLst>
          </p:cNvPr>
          <p:cNvSpPr/>
          <p:nvPr/>
        </p:nvSpPr>
        <p:spPr>
          <a:xfrm>
            <a:off x="1141413" y="1082673"/>
            <a:ext cx="2869416" cy="4708528"/>
          </a:xfrm>
          <a:prstGeom prst="rect">
            <a:avLst/>
          </a:prstGeom>
        </p:spPr>
        <p:txBody>
          <a:bodyPr vert="horz" lIns="91440" tIns="45720" rIns="91440" bIns="45720" rtlCol="0" anchor="ctr">
            <a:normAutofit/>
          </a:bodyPr>
          <a:lstStyle/>
          <a:p>
            <a:pPr algn="r" defTabSz="914400">
              <a:lnSpc>
                <a:spcPct val="90000"/>
              </a:lnSpc>
              <a:spcBef>
                <a:spcPct val="0"/>
              </a:spcBef>
              <a:spcAft>
                <a:spcPts val="300"/>
              </a:spcAft>
            </a:pPr>
            <a:r>
              <a:rPr lang="en-US" sz="4000" b="1" cap="all">
                <a:latin typeface="+mj-lt"/>
                <a:ea typeface="+mj-ea"/>
                <a:cs typeface="+mj-cs"/>
              </a:rPr>
              <a:t>Requirements and Features</a:t>
            </a:r>
          </a:p>
        </p:txBody>
      </p:sp>
      <p:cxnSp>
        <p:nvCxnSpPr>
          <p:cNvPr id="44" name="Straight Connector 43">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4FE6621-9F6D-4F8D-B602-F3E82E0E919D}"/>
              </a:ext>
            </a:extLst>
          </p:cNvPr>
          <p:cNvSpPr/>
          <p:nvPr/>
        </p:nvSpPr>
        <p:spPr>
          <a:xfrm>
            <a:off x="5297763" y="1082673"/>
            <a:ext cx="5751237" cy="4708528"/>
          </a:xfrm>
          <a:prstGeom prst="rect">
            <a:avLst/>
          </a:prstGeom>
        </p:spPr>
        <p:txBody>
          <a:bodyPr vert="horz" lIns="91440" tIns="45720" rIns="91440" bIns="45720" rtlCol="0" anchor="ctr">
            <a:normAutofit/>
          </a:bodyPr>
          <a:lstStyle/>
          <a:p>
            <a:pPr indent="-228600" defTabSz="914400">
              <a:lnSpc>
                <a:spcPct val="120000"/>
              </a:lnSpc>
              <a:spcAft>
                <a:spcPts val="600"/>
              </a:spcAft>
              <a:buSzPct val="125000"/>
              <a:buFont typeface="Arial" panose="020B0604020202020204" pitchFamily="34" charset="0"/>
              <a:buChar char="•"/>
            </a:pPr>
            <a:r>
              <a:rPr lang="en-US"/>
              <a:t>The first step in designing security architecture is to establish and document the specific requirements and features of the security needs.</a:t>
            </a:r>
          </a:p>
        </p:txBody>
      </p:sp>
      <p:grpSp>
        <p:nvGrpSpPr>
          <p:cNvPr id="60" name="Group 45">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61"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
        <p:nvSpPr>
          <p:cNvPr id="2" name="Footer Placeholder 1">
            <a:extLst>
              <a:ext uri="{FF2B5EF4-FFF2-40B4-BE49-F238E27FC236}">
                <a16:creationId xmlns:a16="http://schemas.microsoft.com/office/drawing/2014/main" id="{B47AA7E4-D230-E743-522C-28F41B55E674}"/>
              </a:ext>
            </a:extLst>
          </p:cNvPr>
          <p:cNvSpPr>
            <a:spLocks noGrp="1"/>
          </p:cNvSpPr>
          <p:nvPr>
            <p:ph type="ftr" sz="quarter" idx="11"/>
          </p:nvPr>
        </p:nvSpPr>
        <p:spPr/>
        <p:txBody>
          <a:bodyPr/>
          <a:lstStyle/>
          <a:p>
            <a:r>
              <a:rPr lang="en-PH"/>
              <a:t>Shuronjit.com</a:t>
            </a:r>
            <a:endParaRPr lang="en-US" dirty="0"/>
          </a:p>
        </p:txBody>
      </p:sp>
    </p:spTree>
    <p:extLst>
      <p:ext uri="{BB962C8B-B14F-4D97-AF65-F5344CB8AC3E}">
        <p14:creationId xmlns:p14="http://schemas.microsoft.com/office/powerpoint/2010/main" val="349061899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8000"/>
            <a:lum/>
          </a:blip>
          <a:srcRect/>
          <a:stretch>
            <a:fillRect l="-1000" r="-1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B698A5-A8E1-4AC7-B0F5-342F47DBFA50}"/>
              </a:ext>
            </a:extLst>
          </p:cNvPr>
          <p:cNvSpPr/>
          <p:nvPr/>
        </p:nvSpPr>
        <p:spPr>
          <a:xfrm>
            <a:off x="0" y="722291"/>
            <a:ext cx="4921540" cy="54572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wrap="none">
            <a:spAutoFit/>
          </a:bodyPr>
          <a:lstStyle/>
          <a:p>
            <a:pPr>
              <a:lnSpc>
                <a:spcPct val="115000"/>
              </a:lnSpc>
              <a:spcAft>
                <a:spcPts val="300"/>
              </a:spcAft>
            </a:pPr>
            <a:r>
              <a:rPr lang="en-PH" sz="2800" b="1" dirty="0">
                <a:latin typeface="Arial" panose="020B0604020202020204" pitchFamily="34" charset="0"/>
                <a:ea typeface="Calibri" panose="020F0502020204030204" pitchFamily="34" charset="0"/>
              </a:rPr>
              <a:t>Requirements and Features</a:t>
            </a:r>
            <a:endParaRPr lang="en-US" sz="2800" b="1" dirty="0">
              <a:latin typeface="Arial" panose="020B0604020202020204" pitchFamily="34" charset="0"/>
              <a:ea typeface="Calibri" panose="020F0502020204030204" pitchFamily="34" charset="0"/>
            </a:endParaRPr>
          </a:p>
        </p:txBody>
      </p:sp>
      <p:graphicFrame>
        <p:nvGraphicFramePr>
          <p:cNvPr id="7" name="Diagram 6">
            <a:extLst>
              <a:ext uri="{FF2B5EF4-FFF2-40B4-BE49-F238E27FC236}">
                <a16:creationId xmlns:a16="http://schemas.microsoft.com/office/drawing/2014/main" id="{3B6B9704-00BC-4526-B7C8-D99516BA88A7}"/>
              </a:ext>
            </a:extLst>
          </p:cNvPr>
          <p:cNvGraphicFramePr/>
          <p:nvPr>
            <p:extLst>
              <p:ext uri="{D42A27DB-BD31-4B8C-83A1-F6EECF244321}">
                <p14:modId xmlns:p14="http://schemas.microsoft.com/office/powerpoint/2010/main" val="2521750513"/>
              </p:ext>
            </p:extLst>
          </p:nvPr>
        </p:nvGraphicFramePr>
        <p:xfrm>
          <a:off x="2214282" y="1983522"/>
          <a:ext cx="7763435" cy="3828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a:extLst>
              <a:ext uri="{FF2B5EF4-FFF2-40B4-BE49-F238E27FC236}">
                <a16:creationId xmlns:a16="http://schemas.microsoft.com/office/drawing/2014/main" id="{A0A6E85B-ADDC-8D12-E37B-CE2DA2F9F788}"/>
              </a:ext>
            </a:extLst>
          </p:cNvPr>
          <p:cNvSpPr>
            <a:spLocks noGrp="1"/>
          </p:cNvSpPr>
          <p:nvPr>
            <p:ph type="ftr" sz="quarter" idx="11"/>
          </p:nvPr>
        </p:nvSpPr>
        <p:spPr/>
        <p:txBody>
          <a:bodyPr/>
          <a:lstStyle/>
          <a:p>
            <a:r>
              <a:rPr lang="en-PH"/>
              <a:t>Shuronjit.com</a:t>
            </a:r>
            <a:endParaRPr lang="en-US" dirty="0"/>
          </a:p>
        </p:txBody>
      </p:sp>
    </p:spTree>
    <p:extLst>
      <p:ext uri="{BB962C8B-B14F-4D97-AF65-F5344CB8AC3E}">
        <p14:creationId xmlns:p14="http://schemas.microsoft.com/office/powerpoint/2010/main" val="184721394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FE6621-9F6D-4F8D-B602-F3E82E0E919D}"/>
              </a:ext>
            </a:extLst>
          </p:cNvPr>
          <p:cNvSpPr/>
          <p:nvPr/>
        </p:nvSpPr>
        <p:spPr>
          <a:xfrm>
            <a:off x="0" y="3429000"/>
            <a:ext cx="8977139" cy="830997"/>
          </a:xfrm>
          <a:prstGeom prst="rect">
            <a:avLst/>
          </a:prstGeom>
          <a:solidFill>
            <a:schemeClr val="bg2">
              <a:alpha val="90000"/>
            </a:schemeClr>
          </a:solidFill>
        </p:spPr>
        <p:txBody>
          <a:bodyPr wrap="square">
            <a:spAutoFit/>
          </a:bodyPr>
          <a:lstStyle/>
          <a:p>
            <a:pPr algn="just"/>
            <a:r>
              <a:rPr lang="en-PH" sz="2400" dirty="0"/>
              <a:t>Next will be the design and documentation of the security solution.</a:t>
            </a:r>
          </a:p>
        </p:txBody>
      </p:sp>
      <p:sp>
        <p:nvSpPr>
          <p:cNvPr id="6" name="Rectangle 5">
            <a:extLst>
              <a:ext uri="{FF2B5EF4-FFF2-40B4-BE49-F238E27FC236}">
                <a16:creationId xmlns:a16="http://schemas.microsoft.com/office/drawing/2014/main" id="{95B698A5-A8E1-4AC7-B0F5-342F47DBFA50}"/>
              </a:ext>
            </a:extLst>
          </p:cNvPr>
          <p:cNvSpPr/>
          <p:nvPr/>
        </p:nvSpPr>
        <p:spPr>
          <a:xfrm>
            <a:off x="0" y="722291"/>
            <a:ext cx="7233070" cy="54572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wrap="none">
            <a:spAutoFit/>
          </a:bodyPr>
          <a:lstStyle/>
          <a:p>
            <a:pPr>
              <a:lnSpc>
                <a:spcPct val="115000"/>
              </a:lnSpc>
              <a:spcAft>
                <a:spcPts val="300"/>
              </a:spcAft>
            </a:pPr>
            <a:r>
              <a:rPr lang="en-PH" sz="2800" b="1" dirty="0">
                <a:latin typeface="Arial" panose="020B0604020202020204" pitchFamily="34" charset="0"/>
                <a:ea typeface="Calibri" panose="020F0502020204030204" pitchFamily="34" charset="0"/>
              </a:rPr>
              <a:t>Designing and Documenting the Solution</a:t>
            </a:r>
            <a:endParaRPr lang="en-US" sz="2800" b="1" dirty="0">
              <a:latin typeface="Arial" panose="020B0604020202020204" pitchFamily="34" charset="0"/>
              <a:ea typeface="Calibri" panose="020F0502020204030204" pitchFamily="34" charset="0"/>
            </a:endParaRPr>
          </a:p>
        </p:txBody>
      </p:sp>
      <p:sp>
        <p:nvSpPr>
          <p:cNvPr id="2" name="Footer Placeholder 1">
            <a:extLst>
              <a:ext uri="{FF2B5EF4-FFF2-40B4-BE49-F238E27FC236}">
                <a16:creationId xmlns:a16="http://schemas.microsoft.com/office/drawing/2014/main" id="{275713AA-3B43-30FA-AD5C-603D1091613E}"/>
              </a:ext>
            </a:extLst>
          </p:cNvPr>
          <p:cNvSpPr>
            <a:spLocks noGrp="1"/>
          </p:cNvSpPr>
          <p:nvPr>
            <p:ph type="ftr" sz="quarter" idx="11"/>
          </p:nvPr>
        </p:nvSpPr>
        <p:spPr/>
        <p:txBody>
          <a:bodyPr/>
          <a:lstStyle/>
          <a:p>
            <a:r>
              <a:rPr lang="en-PH"/>
              <a:t>Shuronjit.com</a:t>
            </a:r>
            <a:endParaRPr lang="en-US" dirty="0"/>
          </a:p>
        </p:txBody>
      </p:sp>
    </p:spTree>
    <p:extLst>
      <p:ext uri="{BB962C8B-B14F-4D97-AF65-F5344CB8AC3E}">
        <p14:creationId xmlns:p14="http://schemas.microsoft.com/office/powerpoint/2010/main" val="39294487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6000"/>
            <a:lum/>
          </a:blip>
          <a:srcRect/>
          <a:stretch>
            <a:fillRect l="-1000" r="-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FE6621-9F6D-4F8D-B602-F3E82E0E919D}"/>
              </a:ext>
            </a:extLst>
          </p:cNvPr>
          <p:cNvSpPr/>
          <p:nvPr/>
        </p:nvSpPr>
        <p:spPr>
          <a:xfrm>
            <a:off x="0" y="3429000"/>
            <a:ext cx="8977139" cy="1200329"/>
          </a:xfrm>
          <a:prstGeom prst="rect">
            <a:avLst/>
          </a:prstGeom>
          <a:solidFill>
            <a:schemeClr val="bg2">
              <a:alpha val="90000"/>
            </a:schemeClr>
          </a:solidFill>
        </p:spPr>
        <p:txBody>
          <a:bodyPr wrap="square">
            <a:spAutoFit/>
          </a:bodyPr>
          <a:lstStyle/>
          <a:p>
            <a:pPr algn="just"/>
            <a:r>
              <a:rPr lang="en-PH" sz="2400" dirty="0"/>
              <a:t>The documentation submitted can be complex and varied and could include initial drafts of diagrams, identified configurations, architecture maps, or collated documents from project software. </a:t>
            </a:r>
          </a:p>
        </p:txBody>
      </p:sp>
      <p:sp>
        <p:nvSpPr>
          <p:cNvPr id="6" name="Rectangle 5">
            <a:extLst>
              <a:ext uri="{FF2B5EF4-FFF2-40B4-BE49-F238E27FC236}">
                <a16:creationId xmlns:a16="http://schemas.microsoft.com/office/drawing/2014/main" id="{95B698A5-A8E1-4AC7-B0F5-342F47DBFA50}"/>
              </a:ext>
            </a:extLst>
          </p:cNvPr>
          <p:cNvSpPr/>
          <p:nvPr/>
        </p:nvSpPr>
        <p:spPr>
          <a:xfrm>
            <a:off x="0" y="722291"/>
            <a:ext cx="4777270" cy="54572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wrap="none">
            <a:spAutoFit/>
          </a:bodyPr>
          <a:lstStyle/>
          <a:p>
            <a:pPr>
              <a:lnSpc>
                <a:spcPct val="115000"/>
              </a:lnSpc>
              <a:spcAft>
                <a:spcPts val="300"/>
              </a:spcAft>
            </a:pPr>
            <a:r>
              <a:rPr lang="en-PH" sz="2800" b="1" dirty="0">
                <a:latin typeface="Arial" panose="020B0604020202020204" pitchFamily="34" charset="0"/>
                <a:ea typeface="Calibri" panose="020F0502020204030204" pitchFamily="34" charset="0"/>
              </a:rPr>
              <a:t>Submitting Documentation</a:t>
            </a:r>
            <a:endParaRPr lang="en-US" sz="2800" b="1" dirty="0">
              <a:latin typeface="Arial" panose="020B0604020202020204" pitchFamily="34" charset="0"/>
              <a:ea typeface="Calibri" panose="020F0502020204030204" pitchFamily="34" charset="0"/>
            </a:endParaRPr>
          </a:p>
        </p:txBody>
      </p:sp>
      <p:sp>
        <p:nvSpPr>
          <p:cNvPr id="2" name="Footer Placeholder 1">
            <a:extLst>
              <a:ext uri="{FF2B5EF4-FFF2-40B4-BE49-F238E27FC236}">
                <a16:creationId xmlns:a16="http://schemas.microsoft.com/office/drawing/2014/main" id="{162E73DD-5FBA-C314-57D6-3DC5C409217C}"/>
              </a:ext>
            </a:extLst>
          </p:cNvPr>
          <p:cNvSpPr>
            <a:spLocks noGrp="1"/>
          </p:cNvSpPr>
          <p:nvPr>
            <p:ph type="ftr" sz="quarter" idx="11"/>
          </p:nvPr>
        </p:nvSpPr>
        <p:spPr/>
        <p:txBody>
          <a:bodyPr/>
          <a:lstStyle/>
          <a:p>
            <a:r>
              <a:rPr lang="en-PH"/>
              <a:t>Shuronjit.com</a:t>
            </a:r>
            <a:endParaRPr lang="en-US" dirty="0"/>
          </a:p>
        </p:txBody>
      </p:sp>
    </p:spTree>
    <p:extLst>
      <p:ext uri="{BB962C8B-B14F-4D97-AF65-F5344CB8AC3E}">
        <p14:creationId xmlns:p14="http://schemas.microsoft.com/office/powerpoint/2010/main" val="135955162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2000"/>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FE6621-9F6D-4F8D-B602-F3E82E0E919D}"/>
              </a:ext>
            </a:extLst>
          </p:cNvPr>
          <p:cNvSpPr/>
          <p:nvPr/>
        </p:nvSpPr>
        <p:spPr>
          <a:xfrm>
            <a:off x="0" y="3429000"/>
            <a:ext cx="8977139" cy="1938992"/>
          </a:xfrm>
          <a:prstGeom prst="rect">
            <a:avLst/>
          </a:prstGeom>
          <a:solidFill>
            <a:schemeClr val="bg2">
              <a:alpha val="90000"/>
            </a:schemeClr>
          </a:solidFill>
        </p:spPr>
        <p:txBody>
          <a:bodyPr wrap="square">
            <a:spAutoFit/>
          </a:bodyPr>
          <a:lstStyle/>
          <a:p>
            <a:pPr algn="just"/>
            <a:r>
              <a:rPr lang="en-PH" sz="2400" dirty="0"/>
              <a:t>The </a:t>
            </a:r>
            <a:r>
              <a:rPr lang="en-PH" sz="2400" dirty="0" err="1"/>
              <a:t>finalisation</a:t>
            </a:r>
            <a:r>
              <a:rPr lang="en-PH" sz="2400" dirty="0"/>
              <a:t> activities relating to designing security architecture are covered in this topic, including how to demonstrate that the design meets standards, cyber security requirements and the documentation that should be submitted for feedback.</a:t>
            </a:r>
          </a:p>
        </p:txBody>
      </p:sp>
      <p:sp>
        <p:nvSpPr>
          <p:cNvPr id="6" name="Rectangle 5">
            <a:extLst>
              <a:ext uri="{FF2B5EF4-FFF2-40B4-BE49-F238E27FC236}">
                <a16:creationId xmlns:a16="http://schemas.microsoft.com/office/drawing/2014/main" id="{95B698A5-A8E1-4AC7-B0F5-342F47DBFA50}"/>
              </a:ext>
            </a:extLst>
          </p:cNvPr>
          <p:cNvSpPr/>
          <p:nvPr/>
        </p:nvSpPr>
        <p:spPr>
          <a:xfrm>
            <a:off x="0" y="722291"/>
            <a:ext cx="3967240" cy="54572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wrap="none">
            <a:spAutoFit/>
          </a:bodyPr>
          <a:lstStyle/>
          <a:p>
            <a:pPr>
              <a:lnSpc>
                <a:spcPct val="115000"/>
              </a:lnSpc>
              <a:spcAft>
                <a:spcPts val="300"/>
              </a:spcAft>
            </a:pPr>
            <a:r>
              <a:rPr lang="en-PH" sz="2800" b="1" dirty="0" err="1">
                <a:latin typeface="Arial" panose="020B0604020202020204" pitchFamily="34" charset="0"/>
                <a:ea typeface="Calibri" panose="020F0502020204030204" pitchFamily="34" charset="0"/>
              </a:rPr>
              <a:t>Finalisation</a:t>
            </a:r>
            <a:r>
              <a:rPr lang="en-PH" sz="2800" b="1" dirty="0">
                <a:latin typeface="Arial" panose="020B0604020202020204" pitchFamily="34" charset="0"/>
                <a:ea typeface="Calibri" panose="020F0502020204030204" pitchFamily="34" charset="0"/>
              </a:rPr>
              <a:t> Activities </a:t>
            </a:r>
            <a:endParaRPr lang="en-US" sz="2800" b="1" dirty="0">
              <a:latin typeface="Arial" panose="020B0604020202020204" pitchFamily="34" charset="0"/>
              <a:ea typeface="Calibri" panose="020F0502020204030204" pitchFamily="34" charset="0"/>
            </a:endParaRPr>
          </a:p>
        </p:txBody>
      </p:sp>
      <p:sp>
        <p:nvSpPr>
          <p:cNvPr id="2" name="Footer Placeholder 1">
            <a:extLst>
              <a:ext uri="{FF2B5EF4-FFF2-40B4-BE49-F238E27FC236}">
                <a16:creationId xmlns:a16="http://schemas.microsoft.com/office/drawing/2014/main" id="{281A4580-0EC1-9ED7-76F1-6C2B8FC86709}"/>
              </a:ext>
            </a:extLst>
          </p:cNvPr>
          <p:cNvSpPr>
            <a:spLocks noGrp="1"/>
          </p:cNvSpPr>
          <p:nvPr>
            <p:ph type="ftr" sz="quarter" idx="11"/>
          </p:nvPr>
        </p:nvSpPr>
        <p:spPr/>
        <p:txBody>
          <a:bodyPr/>
          <a:lstStyle/>
          <a:p>
            <a:r>
              <a:rPr lang="en-PH"/>
              <a:t>Shuronjit.com</a:t>
            </a:r>
            <a:endParaRPr lang="en-US" dirty="0"/>
          </a:p>
        </p:txBody>
      </p:sp>
    </p:spTree>
    <p:extLst>
      <p:ext uri="{BB962C8B-B14F-4D97-AF65-F5344CB8AC3E}">
        <p14:creationId xmlns:p14="http://schemas.microsoft.com/office/powerpoint/2010/main" val="2083721254"/>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3836675FF1124AAB38EA9BFC9BF807" ma:contentTypeVersion="0" ma:contentTypeDescription="Create a new document." ma:contentTypeScope="" ma:versionID="71097d3beaaa19f028db38032efde880">
  <xsd:schema xmlns:xsd="http://www.w3.org/2001/XMLSchema" xmlns:xs="http://www.w3.org/2001/XMLSchema" xmlns:p="http://schemas.microsoft.com/office/2006/metadata/properties" targetNamespace="http://schemas.microsoft.com/office/2006/metadata/properties" ma:root="true" ma:fieldsID="3fc2c586a5f930b6d952cfaa3e11a0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EC23A2-BCE0-4AF6-863D-B93674CB994D}">
  <ds:schemaRefs>
    <ds:schemaRef ds:uri="http://schemas.microsoft.com/sharepoint/v3/contenttype/forms"/>
  </ds:schemaRefs>
</ds:datastoreItem>
</file>

<file path=customXml/itemProps2.xml><?xml version="1.0" encoding="utf-8"?>
<ds:datastoreItem xmlns:ds="http://schemas.openxmlformats.org/officeDocument/2006/customXml" ds:itemID="{F470E89A-E08B-4239-B7D3-B9BC189683A3}">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term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FB847AE-E8FC-4104-A1AD-45CC73D930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{8B5F6D57-512C-8B44-BBA3-C92F15A52678}tf10001122</Template>
  <TotalTime>5337</TotalTime>
  <Words>913</Words>
  <Application>Microsoft Macintosh PowerPoint</Application>
  <PresentationFormat>Widescreen</PresentationFormat>
  <Paragraphs>88</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Symbol</vt:lpstr>
      <vt:lpstr>Times New Roman</vt:lpstr>
      <vt:lpstr>Tw Cen MT</vt:lpstr>
      <vt:lpstr>Circuit</vt:lpstr>
      <vt:lpstr>Welcome To my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ROANNE MARIE GATCHALIAN</dc:creator>
  <cp:lastModifiedBy>Shuronjit Biswas Sumon</cp:lastModifiedBy>
  <cp:revision>1161</cp:revision>
  <dcterms:created xsi:type="dcterms:W3CDTF">2020-09-07T04:47:06Z</dcterms:created>
  <dcterms:modified xsi:type="dcterms:W3CDTF">2022-09-30T11:07:30Z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0x010100CA3836675FF1124AAB38EA9BFC9BF807</vt:lpwstr>
  </property>
  <property fmtid="{D5CDD505-2E9C-101B-9397-08002B2CF9AE}" pid="3" name="MSIP_Label_defa4170-0d19-0005-0004-bc88714345d2_Enabled">
    <vt:lpwstr>true</vt:lpwstr>
  </property>
  <property fmtid="{D5CDD505-2E9C-101B-9397-08002B2CF9AE}" pid="4" name="MSIP_Label_defa4170-0d19-0005-0004-bc88714345d2_SetDate">
    <vt:lpwstr>2022-09-30T10:49:13Z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3561e77b-5752-499a-8ea4-fe11f9be4c7a</vt:lpwstr>
  </property>
  <property fmtid="{D5CDD505-2E9C-101B-9397-08002B2CF9AE}" pid="8" name="MSIP_Label_defa4170-0d19-0005-0004-bc88714345d2_ActionId">
    <vt:lpwstr>3656d3d0-1688-4c73-b6d1-e39bd8877950</vt:lpwstr>
  </property>
  <property fmtid="{D5CDD505-2E9C-101B-9397-08002B2CF9AE}" pid="9" name="MSIP_Label_defa4170-0d19-0005-0004-bc88714345d2_ContentBits">
    <vt:lpwstr>0</vt:lpwstr>
  </property>
</Properties>
</file>