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6" r:id="rId1"/>
  </p:sldMasterIdLst>
  <p:notesMasterIdLst>
    <p:notesMasterId r:id="rId10"/>
  </p:notes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10083800" cy="5670550"/>
  <p:notesSz cx="10083800" cy="56705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9"/>
  </p:normalViewPr>
  <p:slideViewPr>
    <p:cSldViewPr>
      <p:cViewPr varScale="1">
        <p:scale>
          <a:sx n="130" d="100"/>
          <a:sy n="130" d="100"/>
        </p:scale>
        <p:origin x="736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70388" cy="2841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11825" y="0"/>
            <a:ext cx="4370388" cy="2841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088B9-F446-534D-AD11-32561F50713D}" type="datetimeFigureOut">
              <a:rPr lang="en-US" smtClean="0"/>
              <a:t>9/30/22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709613"/>
            <a:ext cx="3400425" cy="1912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8063" y="2728913"/>
            <a:ext cx="8067675" cy="2233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5386388"/>
            <a:ext cx="4370388" cy="2841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11825" y="5386388"/>
            <a:ext cx="4370388" cy="2841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672AE-E7AE-B942-995D-56EF8D524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50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520950" y="2583250"/>
            <a:ext cx="6806565" cy="1566357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520950" y="4137006"/>
            <a:ext cx="6806565" cy="113411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8878035" y="918241"/>
            <a:ext cx="1890183" cy="420158"/>
          </a:xfrm>
        </p:spPr>
        <p:txBody>
          <a:bodyPr/>
          <a:lstStyle/>
          <a:p>
            <a:fld id="{C6272878-A2E3-4E49-91FA-532DE0DFD33B}" type="datetime1">
              <a:rPr lang="en-US" smtClean="0"/>
              <a:t>9/30/22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8309268" y="3404636"/>
            <a:ext cx="3024293" cy="423520"/>
          </a:xfrm>
        </p:spPr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20159" y="0"/>
            <a:ext cx="672253" cy="567055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04737" y="0"/>
            <a:ext cx="115421" cy="567055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092412" y="0"/>
            <a:ext cx="200564" cy="567055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258622" y="0"/>
            <a:ext cx="253948" cy="567055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7274" y="0"/>
            <a:ext cx="0" cy="567055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008380" y="0"/>
            <a:ext cx="0" cy="567055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941896" y="0"/>
            <a:ext cx="0" cy="567055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904100" y="0"/>
            <a:ext cx="0" cy="567055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76443" y="0"/>
            <a:ext cx="0" cy="567055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0050558" y="0"/>
            <a:ext cx="0" cy="567055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344507" y="0"/>
            <a:ext cx="84032" cy="567055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72254" y="2835275"/>
            <a:ext cx="1428538" cy="1071104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444233" y="4024083"/>
            <a:ext cx="707348" cy="530363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203219" y="4548208"/>
            <a:ext cx="151257" cy="113411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835252" y="4785944"/>
            <a:ext cx="302514" cy="226822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2100792" y="3717361"/>
            <a:ext cx="403352" cy="302429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461781" y="4075306"/>
            <a:ext cx="672253" cy="427916"/>
          </a:xfrm>
        </p:spPr>
        <p:txBody>
          <a:bodyPr/>
          <a:lstStyle/>
          <a:p>
            <a:pPr marL="38100">
              <a:lnSpc>
                <a:spcPct val="100000"/>
              </a:lnSpc>
              <a:spcBef>
                <a:spcPts val="195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195"/>
                </a:spcBef>
              </a:pPr>
              <a:t>‹#›</a:t>
            </a:fld>
            <a:r>
              <a:rPr lang="en-US"/>
              <a:t> </a:t>
            </a:r>
            <a:r>
              <a:rPr lang="en-US" spc="-5"/>
              <a:t>/</a:t>
            </a:r>
            <a:r>
              <a:rPr lang="en-US" spc="-80"/>
              <a:t> </a:t>
            </a:r>
            <a:r>
              <a:rPr lang="en-US"/>
              <a:t>6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0F11-681F-3B42-890C-BC15E50C320D}" type="datetime1">
              <a:rPr lang="en-US" smtClean="0"/>
              <a:t>9/30/22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95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195"/>
                </a:spcBef>
              </a:pPr>
              <a:t>‹#›</a:t>
            </a:fld>
            <a:r>
              <a:rPr lang="en-US"/>
              <a:t> </a:t>
            </a:r>
            <a:r>
              <a:rPr lang="en-US" spc="-5"/>
              <a:t>/</a:t>
            </a:r>
            <a:r>
              <a:rPr lang="en-US" spc="-80"/>
              <a:t> </a:t>
            </a:r>
            <a:r>
              <a:rPr lang="en-US"/>
              <a:t>6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755" y="227086"/>
            <a:ext cx="1848697" cy="48383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190" y="227085"/>
            <a:ext cx="6638502" cy="48383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7D71-F037-3144-A963-2BCEB5B2D199}" type="datetime1">
              <a:rPr lang="en-US" smtClean="0"/>
              <a:t>9/30/22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95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195"/>
                </a:spcBef>
              </a:pPr>
              <a:t>‹#›</a:t>
            </a:fld>
            <a:r>
              <a:rPr lang="en-US"/>
              <a:t> </a:t>
            </a:r>
            <a:r>
              <a:rPr lang="en-US" spc="-5"/>
              <a:t>/</a:t>
            </a:r>
            <a:r>
              <a:rPr lang="en-US" spc="-80"/>
              <a:t> </a:t>
            </a:r>
            <a:r>
              <a:rPr lang="en-US"/>
              <a:t>6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04190" y="1323128"/>
            <a:ext cx="8235103" cy="4029871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CD64FC1-39A6-BF46-BFCA-0A8CF5210BF3}" type="datetime1">
              <a:rPr lang="en-US" smtClean="0"/>
              <a:t>9/30/22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marL="38100">
              <a:lnSpc>
                <a:spcPct val="100000"/>
              </a:lnSpc>
              <a:spcBef>
                <a:spcPts val="195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195"/>
                </a:spcBef>
              </a:pPr>
              <a:t>‹#›</a:t>
            </a:fld>
            <a:r>
              <a:rPr lang="en-US"/>
              <a:t> </a:t>
            </a:r>
            <a:r>
              <a:rPr lang="en-US" spc="-5"/>
              <a:t>/</a:t>
            </a:r>
            <a:r>
              <a:rPr lang="en-US" spc="-80"/>
              <a:t> </a:t>
            </a:r>
            <a:r>
              <a:rPr lang="en-US"/>
              <a:t>6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/>
              <a:t>Shuronjit.com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950" y="2394232"/>
            <a:ext cx="6806565" cy="1698015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950" y="4142652"/>
            <a:ext cx="6806565" cy="113411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876530" y="915210"/>
            <a:ext cx="1890183" cy="420158"/>
          </a:xfrm>
        </p:spPr>
        <p:txBody>
          <a:bodyPr/>
          <a:lstStyle/>
          <a:p>
            <a:fld id="{5621F547-4FE1-F54E-952E-01071101AC67}" type="datetime1">
              <a:rPr lang="en-US" smtClean="0"/>
              <a:t>9/30/22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8309475" y="3402271"/>
            <a:ext cx="3024293" cy="423520"/>
          </a:xfrm>
        </p:spPr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20159" y="0"/>
            <a:ext cx="672253" cy="567055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04737" y="0"/>
            <a:ext cx="115421" cy="567055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092412" y="0"/>
            <a:ext cx="200564" cy="567055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258622" y="0"/>
            <a:ext cx="253948" cy="567055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7274" y="0"/>
            <a:ext cx="0" cy="567055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08380" y="0"/>
            <a:ext cx="0" cy="567055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41896" y="0"/>
            <a:ext cx="0" cy="567055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904100" y="0"/>
            <a:ext cx="0" cy="567055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176443" y="0"/>
            <a:ext cx="0" cy="567055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344507" y="0"/>
            <a:ext cx="84032" cy="567055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72254" y="2835275"/>
            <a:ext cx="1428538" cy="1071104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460854" y="4024083"/>
            <a:ext cx="707348" cy="530363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203219" y="4548208"/>
            <a:ext cx="151257" cy="113411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835252" y="4788464"/>
            <a:ext cx="302514" cy="226822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2072164" y="3704204"/>
            <a:ext cx="403352" cy="302429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0033010" y="0"/>
            <a:ext cx="0" cy="567055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478402" y="4075306"/>
            <a:ext cx="672253" cy="427916"/>
          </a:xfrm>
        </p:spPr>
        <p:txBody>
          <a:bodyPr/>
          <a:lstStyle/>
          <a:p>
            <a:pPr marL="38100">
              <a:lnSpc>
                <a:spcPct val="100000"/>
              </a:lnSpc>
              <a:spcBef>
                <a:spcPts val="195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195"/>
                </a:spcBef>
              </a:pPr>
              <a:t>‹#›</a:t>
            </a:fld>
            <a:r>
              <a:rPr lang="en-US"/>
              <a:t> </a:t>
            </a:r>
            <a:r>
              <a:rPr lang="en-US" spc="-5"/>
              <a:t>/</a:t>
            </a:r>
            <a:r>
              <a:rPr lang="en-US" spc="-80"/>
              <a:t> </a:t>
            </a:r>
            <a:r>
              <a:rPr lang="en-US"/>
              <a:t>6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0B8-F7A9-0F41-B8E9-DEA7919C4E16}" type="datetime1">
              <a:rPr lang="en-US" smtClean="0"/>
              <a:t>9/30/22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95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195"/>
                </a:spcBef>
              </a:pPr>
              <a:t>‹#›</a:t>
            </a:fld>
            <a:r>
              <a:rPr lang="en-US"/>
              <a:t> </a:t>
            </a:r>
            <a:r>
              <a:rPr lang="en-US" spc="-5"/>
              <a:t>/</a:t>
            </a:r>
            <a:r>
              <a:rPr lang="en-US" spc="-80"/>
              <a:t> </a:t>
            </a:r>
            <a:r>
              <a:rPr lang="en-US"/>
              <a:t>6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04190" y="1323128"/>
            <a:ext cx="4033520" cy="3780367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09135" y="1323128"/>
            <a:ext cx="4033520" cy="3780367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225772"/>
            <a:ext cx="8319135" cy="945092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00ED-6387-FD4C-BAAE-54649FAE21A9}" type="datetime1">
              <a:rPr lang="en-US" smtClean="0"/>
              <a:t>9/30/22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95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195"/>
                </a:spcBef>
              </a:pPr>
              <a:t>‹#›</a:t>
            </a:fld>
            <a:r>
              <a:rPr lang="en-US"/>
              <a:t> </a:t>
            </a:r>
            <a:r>
              <a:rPr lang="en-US" spc="-5"/>
              <a:t>/</a:t>
            </a:r>
            <a:r>
              <a:rPr lang="en-US" spc="-80"/>
              <a:t> </a:t>
            </a:r>
            <a:r>
              <a:rPr lang="en-US"/>
              <a:t>6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04190" y="1953189"/>
            <a:ext cx="4033520" cy="321331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21317" y="1953189"/>
            <a:ext cx="4033520" cy="321331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504190" y="1297926"/>
            <a:ext cx="4033520" cy="54437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789805" y="1297926"/>
            <a:ext cx="4033520" cy="54437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0EAFC44-B48B-8E42-BAC9-8278F569DDAD}" type="datetime1">
              <a:rPr lang="en-US" smtClean="0"/>
              <a:t>9/30/22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marL="38100">
              <a:lnSpc>
                <a:spcPct val="100000"/>
              </a:lnSpc>
              <a:spcBef>
                <a:spcPts val="195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195"/>
                </a:spcBef>
              </a:pPr>
              <a:t>‹#›</a:t>
            </a:fld>
            <a:r>
              <a:rPr lang="en-US"/>
              <a:t> </a:t>
            </a:r>
            <a:r>
              <a:rPr lang="en-US" spc="-5"/>
              <a:t>/</a:t>
            </a:r>
            <a:r>
              <a:rPr lang="en-US" spc="-80"/>
              <a:t> </a:t>
            </a:r>
            <a:r>
              <a:rPr lang="en-US"/>
              <a:t>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Shuronjit.com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F23A7-054E-874C-B9B2-7A2DECBB54A3}" type="datetime1">
              <a:rPr lang="en-US" smtClean="0"/>
              <a:t>9/30/22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95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195"/>
                </a:spcBef>
              </a:pPr>
              <a:t>‹#›</a:t>
            </a:fld>
            <a:r>
              <a:rPr lang="en-US"/>
              <a:t> </a:t>
            </a:r>
            <a:r>
              <a:rPr lang="en-US" spc="-5"/>
              <a:t>/</a:t>
            </a:r>
            <a:r>
              <a:rPr lang="en-US" spc="-80"/>
              <a:t> </a:t>
            </a:r>
            <a:r>
              <a:rPr lang="en-US"/>
              <a:t>6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9663642" y="0"/>
            <a:ext cx="0" cy="567055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588859" y="2583180"/>
            <a:ext cx="5216906" cy="50419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512431" y="226822"/>
            <a:ext cx="1683995" cy="412060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890597" y="0"/>
            <a:ext cx="0" cy="567055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28726" y="0"/>
            <a:ext cx="0" cy="567055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915737" y="0"/>
            <a:ext cx="0" cy="567055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9747673" y="0"/>
            <a:ext cx="336127" cy="567055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9831705" y="0"/>
            <a:ext cx="0" cy="567055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994750" y="4725458"/>
            <a:ext cx="605028" cy="453644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36127" y="226822"/>
            <a:ext cx="6218343" cy="5232027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928D37C-181E-C64C-BD45-EF15A211E4C4}" type="datetime1">
              <a:rPr lang="en-US" smtClean="0"/>
              <a:t>9/30/22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marL="38100">
              <a:lnSpc>
                <a:spcPct val="100000"/>
              </a:lnSpc>
              <a:spcBef>
                <a:spcPts val="195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195"/>
                </a:spcBef>
              </a:pPr>
              <a:t>‹#›</a:t>
            </a:fld>
            <a:r>
              <a:rPr lang="en-US"/>
              <a:t> </a:t>
            </a:r>
            <a:r>
              <a:rPr lang="en-US" spc="-5"/>
              <a:t>/</a:t>
            </a:r>
            <a:r>
              <a:rPr lang="en-US" spc="-80"/>
              <a:t> </a:t>
            </a:r>
            <a:r>
              <a:rPr lang="en-US"/>
              <a:t>6</a:t>
            </a:r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/>
              <a:t>Shuronjit.com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663642" y="0"/>
            <a:ext cx="0" cy="567055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994750" y="4725458"/>
            <a:ext cx="605028" cy="453644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564910" y="2583180"/>
            <a:ext cx="5216906" cy="50419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806565" cy="567055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61172" y="218946"/>
            <a:ext cx="1680633" cy="4097917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9915737" y="0"/>
            <a:ext cx="0" cy="567055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747673" y="0"/>
            <a:ext cx="336127" cy="567055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9831705" y="0"/>
            <a:ext cx="0" cy="567055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890597" y="0"/>
            <a:ext cx="0" cy="567055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828726" y="0"/>
            <a:ext cx="0" cy="567055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0D322F7-E7DA-0D4D-BEA7-C5D2F2ACCCDB}" type="datetime1">
              <a:rPr lang="en-US" smtClean="0"/>
              <a:t>9/30/22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marL="38100">
              <a:lnSpc>
                <a:spcPct val="100000"/>
              </a:lnSpc>
              <a:spcBef>
                <a:spcPts val="195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195"/>
                </a:spcBef>
              </a:pPr>
              <a:t>‹#›</a:t>
            </a:fld>
            <a:r>
              <a:rPr lang="en-US"/>
              <a:t> </a:t>
            </a:r>
            <a:r>
              <a:rPr lang="en-US" spc="-5"/>
              <a:t>/</a:t>
            </a:r>
            <a:r>
              <a:rPr lang="en-US" spc="-80"/>
              <a:t> </a:t>
            </a:r>
            <a:r>
              <a:rPr lang="en-US"/>
              <a:t>6</a:t>
            </a:r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Shuronjit.com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9663642" y="0"/>
            <a:ext cx="0" cy="567055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4190" y="227085"/>
            <a:ext cx="8235103" cy="94509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4190" y="1323128"/>
            <a:ext cx="8235103" cy="402987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8647092" y="841546"/>
            <a:ext cx="1663361" cy="42352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DB965CB-0B45-EE42-B43B-5DDE0CF8ABD3}" type="datetime1">
              <a:rPr lang="en-US" smtClean="0"/>
              <a:t>9/30/22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8150158" y="3039682"/>
            <a:ext cx="2646257" cy="403352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Shuronjit.com</a:t>
            </a: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4032" y="0"/>
            <a:ext cx="0" cy="567055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915737" y="0"/>
            <a:ext cx="0" cy="567055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9747673" y="0"/>
            <a:ext cx="336127" cy="567055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831705" y="0"/>
            <a:ext cx="0" cy="567055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994750" y="4725458"/>
            <a:ext cx="605028" cy="453644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964498" y="4741210"/>
            <a:ext cx="672253" cy="430962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marL="38100">
              <a:lnSpc>
                <a:spcPct val="100000"/>
              </a:lnSpc>
              <a:spcBef>
                <a:spcPts val="195"/>
              </a:spcBef>
            </a:pPr>
            <a:fld id="{81D60167-4931-47E6-BA6A-407CBD079E47}" type="slidenum">
              <a:rPr lang="en-US" smtClean="0"/>
              <a:pPr marL="38100">
                <a:lnSpc>
                  <a:spcPct val="100000"/>
                </a:lnSpc>
                <a:spcBef>
                  <a:spcPts val="195"/>
                </a:spcBef>
              </a:pPr>
              <a:t>‹#›</a:t>
            </a:fld>
            <a:r>
              <a:rPr lang="en-US"/>
              <a:t> </a:t>
            </a:r>
            <a:r>
              <a:rPr lang="en-US" spc="-5"/>
              <a:t>/</a:t>
            </a:r>
            <a:r>
              <a:rPr lang="en-US" spc="-80"/>
              <a:t> </a:t>
            </a:r>
            <a:r>
              <a:rPr lang="en-US"/>
              <a:t>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Welcome To my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1300" y="1997075"/>
            <a:ext cx="8235103" cy="402987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b="1" dirty="0"/>
              <a:t>Presented by</a:t>
            </a:r>
          </a:p>
          <a:p>
            <a:pPr algn="ctr">
              <a:buNone/>
            </a:pPr>
            <a:r>
              <a:rPr lang="en-US" sz="2800" b="1" dirty="0" err="1"/>
              <a:t>Shuronjit</a:t>
            </a:r>
            <a:r>
              <a:rPr lang="en-US" sz="2800" b="1" dirty="0"/>
              <a:t> </a:t>
            </a:r>
            <a:r>
              <a:rPr lang="en-US" sz="2800" b="1" dirty="0" err="1"/>
              <a:t>Biswas</a:t>
            </a:r>
            <a:r>
              <a:rPr lang="en-US" sz="2800" b="1" dirty="0"/>
              <a:t> </a:t>
            </a:r>
            <a:r>
              <a:rPr lang="en-US" sz="2800" b="1" dirty="0" err="1"/>
              <a:t>Sumon</a:t>
            </a:r>
            <a:endParaRPr lang="en-US" sz="2800" b="1" dirty="0"/>
          </a:p>
          <a:p>
            <a:pPr lvl="1" algn="ctr">
              <a:buNone/>
            </a:pPr>
            <a:endParaRPr lang="en-US" sz="24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8AFC9A-34A4-9B79-3F01-21F2FE16F7B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spc="-30" dirty="0">
                <a:solidFill>
                  <a:schemeClr val="tx1"/>
                </a:solidFill>
              </a:rPr>
              <a:t>Topics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9900" y="1539875"/>
            <a:ext cx="8235103" cy="402987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b="1" spc="-5" dirty="0">
                <a:solidFill>
                  <a:srgbClr val="333333"/>
                </a:solidFill>
                <a:latin typeface="Noto Sans"/>
                <a:cs typeface="Noto Sans"/>
              </a:rPr>
              <a:t>IT </a:t>
            </a:r>
            <a:r>
              <a:rPr lang="en-US" sz="3200" b="1" spc="-30" dirty="0">
                <a:solidFill>
                  <a:srgbClr val="333333"/>
                </a:solidFill>
                <a:latin typeface="Noto Sans"/>
                <a:cs typeface="Noto Sans"/>
              </a:rPr>
              <a:t>team’s </a:t>
            </a:r>
            <a:r>
              <a:rPr lang="en-US" sz="3200" b="1" spc="-5" dirty="0">
                <a:solidFill>
                  <a:srgbClr val="333333"/>
                </a:solidFill>
                <a:latin typeface="Noto Sans"/>
                <a:cs typeface="Noto Sans"/>
              </a:rPr>
              <a:t>Performance</a:t>
            </a:r>
            <a:r>
              <a:rPr lang="en-US" sz="3200" b="1" spc="-25" dirty="0">
                <a:solidFill>
                  <a:srgbClr val="333333"/>
                </a:solidFill>
                <a:latin typeface="Noto Sans"/>
                <a:cs typeface="Noto Sans"/>
              </a:rPr>
              <a:t> </a:t>
            </a:r>
            <a:r>
              <a:rPr lang="en-US" sz="3200" b="1" spc="-5" dirty="0">
                <a:solidFill>
                  <a:srgbClr val="333333"/>
                </a:solidFill>
                <a:latin typeface="Noto Sans"/>
                <a:cs typeface="Noto Sans"/>
              </a:rPr>
              <a:t>Planning</a:t>
            </a:r>
            <a:endParaRPr lang="en-US" sz="3200" dirty="0">
              <a:latin typeface="Noto Sans"/>
              <a:cs typeface="Noto Sans"/>
            </a:endParaRPr>
          </a:p>
          <a:p>
            <a:pPr algn="ctr">
              <a:buNone/>
            </a:pPr>
            <a:endParaRPr lang="en-US" sz="3200" dirty="0"/>
          </a:p>
        </p:txBody>
      </p:sp>
      <p:pic>
        <p:nvPicPr>
          <p:cNvPr id="4" name="Picture 3" descr="team-3373638_640-490x3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0" y="2301875"/>
            <a:ext cx="4667250" cy="304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1B706-D447-A2E4-C645-776B33827BE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1315" indent="-323850">
              <a:lnSpc>
                <a:spcPct val="100000"/>
              </a:lnSpc>
              <a:spcBef>
                <a:spcPts val="1290"/>
              </a:spcBef>
              <a:buClr>
                <a:srgbClr val="EE2828"/>
              </a:buClr>
              <a:buSzPct val="73809"/>
              <a:buFont typeface="OpenSymbol"/>
              <a:buChar char="–"/>
              <a:tabLst>
                <a:tab pos="361315" algn="l"/>
                <a:tab pos="361950" algn="l"/>
              </a:tabLst>
            </a:pPr>
            <a:r>
              <a:rPr lang="en-US" spc="-5" dirty="0">
                <a:latin typeface="Noto Sans"/>
                <a:cs typeface="Noto Sans"/>
              </a:rPr>
              <a:t>Supervisor: </a:t>
            </a:r>
            <a:r>
              <a:rPr lang="en-US" spc="-5" dirty="0" err="1">
                <a:latin typeface="Noto Sans"/>
                <a:cs typeface="Noto Sans"/>
              </a:rPr>
              <a:t>Shuronjit</a:t>
            </a:r>
            <a:r>
              <a:rPr lang="en-US" spc="-5" dirty="0">
                <a:latin typeface="Noto Sans"/>
                <a:cs typeface="Noto Sans"/>
              </a:rPr>
              <a:t> </a:t>
            </a:r>
            <a:r>
              <a:rPr lang="en-US" spc="-5" dirty="0" err="1">
                <a:latin typeface="Noto Sans"/>
                <a:cs typeface="Noto Sans"/>
              </a:rPr>
              <a:t>Biswas</a:t>
            </a:r>
            <a:r>
              <a:rPr lang="en-US" spc="-5" dirty="0">
                <a:latin typeface="Noto Sans"/>
                <a:cs typeface="Noto Sans"/>
              </a:rPr>
              <a:t> </a:t>
            </a:r>
            <a:r>
              <a:rPr lang="en-US" spc="-5" dirty="0" err="1">
                <a:latin typeface="Noto Sans"/>
                <a:cs typeface="Noto Sans"/>
              </a:rPr>
              <a:t>Sumon</a:t>
            </a:r>
            <a:endParaRPr lang="en-US" spc="-5" dirty="0">
              <a:latin typeface="Noto Sans"/>
              <a:cs typeface="Noto Sans"/>
            </a:endParaRPr>
          </a:p>
          <a:p>
            <a:pPr marL="361315" indent="-323850">
              <a:lnSpc>
                <a:spcPct val="100000"/>
              </a:lnSpc>
              <a:spcBef>
                <a:spcPts val="1290"/>
              </a:spcBef>
              <a:buClr>
                <a:srgbClr val="EE2828"/>
              </a:buClr>
              <a:buSzPct val="73809"/>
              <a:buNone/>
              <a:tabLst>
                <a:tab pos="361315" algn="l"/>
                <a:tab pos="361950" algn="l"/>
              </a:tabLst>
            </a:pPr>
            <a:endParaRPr lang="en-US" spc="-5" dirty="0">
              <a:latin typeface="Noto Sans"/>
              <a:cs typeface="Noto Sans"/>
            </a:endParaRPr>
          </a:p>
          <a:p>
            <a:pPr marL="361315" indent="-323850">
              <a:lnSpc>
                <a:spcPct val="100000"/>
              </a:lnSpc>
              <a:spcBef>
                <a:spcPts val="1290"/>
              </a:spcBef>
              <a:buClr>
                <a:srgbClr val="EE2828"/>
              </a:buClr>
              <a:buSzPct val="73809"/>
              <a:buFont typeface="OpenSymbol"/>
              <a:buChar char="–"/>
              <a:tabLst>
                <a:tab pos="361315" algn="l"/>
                <a:tab pos="361950" algn="l"/>
              </a:tabLst>
            </a:pPr>
            <a:r>
              <a:rPr lang="en-US" spc="-5" dirty="0">
                <a:latin typeface="Noto Sans"/>
                <a:cs typeface="Noto Sans"/>
              </a:rPr>
              <a:t>SBS’s </a:t>
            </a:r>
            <a:r>
              <a:rPr lang="en-US" spc="-40" dirty="0">
                <a:latin typeface="Noto Sans"/>
                <a:cs typeface="Noto Sans"/>
              </a:rPr>
              <a:t>Team</a:t>
            </a:r>
            <a:r>
              <a:rPr lang="en-US" dirty="0">
                <a:latin typeface="Noto Sans"/>
                <a:cs typeface="Noto Sans"/>
              </a:rPr>
              <a:t> </a:t>
            </a:r>
            <a:r>
              <a:rPr lang="en-US" spc="-5" dirty="0">
                <a:latin typeface="Noto Sans"/>
                <a:cs typeface="Noto Sans"/>
              </a:rPr>
              <a:t>member:</a:t>
            </a:r>
          </a:p>
          <a:p>
            <a:pPr marL="361315" indent="-323850">
              <a:lnSpc>
                <a:spcPct val="100000"/>
              </a:lnSpc>
              <a:spcBef>
                <a:spcPts val="1290"/>
              </a:spcBef>
              <a:buClr>
                <a:srgbClr val="EE2828"/>
              </a:buClr>
              <a:buSzPct val="73809"/>
              <a:buFont typeface="OpenSymbol"/>
              <a:buChar char="–"/>
              <a:tabLst>
                <a:tab pos="361315" algn="l"/>
                <a:tab pos="361950" algn="l"/>
              </a:tabLst>
            </a:pP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Person </a:t>
            </a:r>
            <a:r>
              <a:rPr lang="en-US" dirty="0">
                <a:solidFill>
                  <a:srgbClr val="333333"/>
                </a:solidFill>
                <a:latin typeface="Noto Sans"/>
                <a:cs typeface="Noto Sans"/>
              </a:rPr>
              <a:t>A, </a:t>
            </a:r>
            <a:r>
              <a:rPr lang="en-US" spc="-10" dirty="0">
                <a:solidFill>
                  <a:srgbClr val="333333"/>
                </a:solidFill>
                <a:latin typeface="Noto Sans"/>
                <a:cs typeface="Noto Sans"/>
              </a:rPr>
              <a:t>IT </a:t>
            </a: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Designation </a:t>
            </a:r>
            <a:r>
              <a:rPr lang="en-US" dirty="0">
                <a:solidFill>
                  <a:srgbClr val="333333"/>
                </a:solidFill>
                <a:latin typeface="Noto Sans"/>
                <a:cs typeface="Noto Sans"/>
              </a:rPr>
              <a:t>(IT </a:t>
            </a: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admin support</a:t>
            </a:r>
            <a:r>
              <a:rPr lang="en-US" spc="25" dirty="0">
                <a:solidFill>
                  <a:srgbClr val="333333"/>
                </a:solidFill>
                <a:latin typeface="Noto Sans"/>
                <a:cs typeface="Noto Sans"/>
              </a:rPr>
              <a:t> </a:t>
            </a: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officer)</a:t>
            </a:r>
            <a:endParaRPr lang="en-US" dirty="0">
              <a:latin typeface="Noto Sans"/>
              <a:cs typeface="Noto Sans"/>
            </a:endParaRPr>
          </a:p>
          <a:p>
            <a:pPr marL="361315" indent="-323850">
              <a:lnSpc>
                <a:spcPct val="100000"/>
              </a:lnSpc>
              <a:spcBef>
                <a:spcPts val="1190"/>
              </a:spcBef>
              <a:buClr>
                <a:srgbClr val="EE2828"/>
              </a:buClr>
              <a:buSzPct val="73809"/>
              <a:buFont typeface="OpenSymbol"/>
              <a:buChar char="–"/>
              <a:tabLst>
                <a:tab pos="361315" algn="l"/>
                <a:tab pos="361950" algn="l"/>
              </a:tabLst>
            </a:pP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Person </a:t>
            </a:r>
            <a:r>
              <a:rPr lang="en-US" spc="-10" dirty="0">
                <a:solidFill>
                  <a:srgbClr val="333333"/>
                </a:solidFill>
                <a:latin typeface="Noto Sans"/>
                <a:cs typeface="Noto Sans"/>
              </a:rPr>
              <a:t>B, IT </a:t>
            </a: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Designation </a:t>
            </a:r>
            <a:r>
              <a:rPr lang="en-US" dirty="0">
                <a:solidFill>
                  <a:srgbClr val="333333"/>
                </a:solidFill>
                <a:latin typeface="Noto Sans"/>
                <a:cs typeface="Noto Sans"/>
              </a:rPr>
              <a:t>(Cyber </a:t>
            </a: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Security</a:t>
            </a:r>
            <a:r>
              <a:rPr lang="en-US" spc="25" dirty="0">
                <a:solidFill>
                  <a:srgbClr val="333333"/>
                </a:solidFill>
                <a:latin typeface="Noto Sans"/>
                <a:cs typeface="Noto Sans"/>
              </a:rPr>
              <a:t> </a:t>
            </a: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Analyst)</a:t>
            </a:r>
          </a:p>
          <a:p>
            <a:pPr marL="361315" indent="-323850">
              <a:lnSpc>
                <a:spcPct val="100000"/>
              </a:lnSpc>
              <a:spcBef>
                <a:spcPts val="1190"/>
              </a:spcBef>
              <a:buClr>
                <a:srgbClr val="EE2828"/>
              </a:buClr>
              <a:buSzPct val="73809"/>
              <a:buFont typeface="OpenSymbol"/>
              <a:buChar char="–"/>
              <a:tabLst>
                <a:tab pos="361315" algn="l"/>
                <a:tab pos="361950" algn="l"/>
              </a:tabLst>
            </a:pP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Person C, IT Designation (Penetration Testing)</a:t>
            </a:r>
          </a:p>
          <a:p>
            <a:pPr marL="361315" indent="-323850">
              <a:lnSpc>
                <a:spcPct val="100000"/>
              </a:lnSpc>
              <a:spcBef>
                <a:spcPts val="1190"/>
              </a:spcBef>
              <a:buClr>
                <a:srgbClr val="EE2828"/>
              </a:buClr>
              <a:buSzPct val="73809"/>
              <a:buNone/>
              <a:tabLst>
                <a:tab pos="361315" algn="l"/>
                <a:tab pos="361950" algn="l"/>
              </a:tabLst>
            </a:pPr>
            <a:endParaRPr lang="en-US" dirty="0">
              <a:latin typeface="Noto Sans"/>
              <a:cs typeface="Noto San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35" dirty="0">
                <a:solidFill>
                  <a:srgbClr val="333333"/>
                </a:solidFill>
                <a:latin typeface="Noto Sans"/>
                <a:cs typeface="Noto Sans"/>
              </a:rPr>
              <a:t>Target </a:t>
            </a: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date: 25 August</a:t>
            </a:r>
            <a:r>
              <a:rPr lang="en-US" spc="5" dirty="0">
                <a:solidFill>
                  <a:srgbClr val="333333"/>
                </a:solidFill>
                <a:latin typeface="Noto Sans"/>
                <a:cs typeface="Noto Sans"/>
              </a:rPr>
              <a:t> </a:t>
            </a: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2021</a:t>
            </a:r>
            <a:endParaRPr lang="en-US" dirty="0">
              <a:latin typeface="Noto Sans"/>
              <a:cs typeface="Noto Sans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1DABB2-C1BF-898F-DAA4-65C62CFC7B5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hutterstock_bullsey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18300" y="2682875"/>
            <a:ext cx="2895600" cy="28797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pc="-5" dirty="0">
                <a:solidFill>
                  <a:schemeClr val="tx1"/>
                </a:solidFill>
              </a:rPr>
              <a:t>Vision/aim of the</a:t>
            </a:r>
            <a:r>
              <a:rPr lang="en-US" b="1" spc="-20" dirty="0">
                <a:solidFill>
                  <a:schemeClr val="tx1"/>
                </a:solidFill>
              </a:rPr>
              <a:t> </a:t>
            </a:r>
            <a:r>
              <a:rPr lang="en-US" b="1" spc="-5" dirty="0">
                <a:solidFill>
                  <a:schemeClr val="tx1"/>
                </a:solidFill>
              </a:rPr>
              <a:t>plan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9900" y="1158875"/>
            <a:ext cx="8235103" cy="4029871"/>
          </a:xfrm>
        </p:spPr>
        <p:txBody>
          <a:bodyPr>
            <a:normAutofit fontScale="92500"/>
          </a:bodyPr>
          <a:lstStyle/>
          <a:p>
            <a:pPr marL="12700" marR="454025">
              <a:lnSpc>
                <a:spcPct val="150000"/>
              </a:lnSpc>
              <a:spcBef>
                <a:spcPts val="100"/>
              </a:spcBef>
            </a:pP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The purpose of this strategy is to define certain objectives and provide feedback for future performance. </a:t>
            </a:r>
          </a:p>
          <a:p>
            <a:pPr marL="12700" marR="454025">
              <a:lnSpc>
                <a:spcPct val="150000"/>
              </a:lnSpc>
              <a:spcBef>
                <a:spcPts val="100"/>
              </a:spcBef>
            </a:pP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To discuss current performance and establish clear expectations for the organization. </a:t>
            </a:r>
          </a:p>
          <a:p>
            <a:pPr marL="12700" marR="454025">
              <a:lnSpc>
                <a:spcPct val="150000"/>
              </a:lnSpc>
              <a:spcBef>
                <a:spcPts val="100"/>
              </a:spcBef>
            </a:pP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To determine the strengths and weaknesses of individual individuals as well as whole teams </a:t>
            </a:r>
          </a:p>
          <a:p>
            <a:pPr marL="12700" marR="454025">
              <a:lnSpc>
                <a:spcPct val="150000"/>
              </a:lnSpc>
              <a:spcBef>
                <a:spcPts val="100"/>
              </a:spcBef>
            </a:pPr>
            <a:r>
              <a:rPr lang="en-US" spc="-5" dirty="0">
                <a:solidFill>
                  <a:srgbClr val="333333"/>
                </a:solidFill>
                <a:latin typeface="Noto Sans"/>
                <a:cs typeface="Noto Sans"/>
              </a:rPr>
              <a:t>To assist team members in their development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5D453-F03C-4A60-1920-3B34AC9D043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spc="-5" dirty="0">
                <a:solidFill>
                  <a:schemeClr val="tx1"/>
                </a:solidFill>
              </a:rPr>
              <a:t>Past </a:t>
            </a:r>
            <a:r>
              <a:rPr lang="en-US" b="1" dirty="0">
                <a:solidFill>
                  <a:schemeClr val="tx1"/>
                </a:solidFill>
              </a:rPr>
              <a:t>and </a:t>
            </a:r>
            <a:r>
              <a:rPr lang="en-US" b="1" spc="-15" dirty="0">
                <a:solidFill>
                  <a:schemeClr val="tx1"/>
                </a:solidFill>
              </a:rPr>
              <a:t>current </a:t>
            </a:r>
            <a:r>
              <a:rPr lang="en-US" b="1" spc="-5" dirty="0">
                <a:solidFill>
                  <a:schemeClr val="tx1"/>
                </a:solidFill>
              </a:rPr>
              <a:t>Performance</a:t>
            </a:r>
            <a:br>
              <a:rPr lang="en-US" b="1" spc="-5" dirty="0">
                <a:solidFill>
                  <a:schemeClr val="tx1"/>
                </a:solidFill>
              </a:rPr>
            </a:br>
            <a:r>
              <a:rPr lang="en-US" b="1" spc="-5" dirty="0">
                <a:solidFill>
                  <a:schemeClr val="tx1"/>
                </a:solidFill>
              </a:rPr>
              <a:t> </a:t>
            </a:r>
            <a:r>
              <a:rPr lang="en-US" sz="1600" b="1" spc="-5" dirty="0">
                <a:solidFill>
                  <a:schemeClr val="tx1"/>
                </a:solidFill>
              </a:rPr>
              <a:t>(positive </a:t>
            </a:r>
            <a:r>
              <a:rPr lang="en-US" sz="1600" b="1" spc="-10" dirty="0">
                <a:solidFill>
                  <a:schemeClr val="tx1"/>
                </a:solidFill>
              </a:rPr>
              <a:t>and</a:t>
            </a:r>
            <a:r>
              <a:rPr lang="en-US" sz="1600" b="1" spc="80" dirty="0">
                <a:solidFill>
                  <a:schemeClr val="tx1"/>
                </a:solidFill>
              </a:rPr>
              <a:t> </a:t>
            </a:r>
            <a:r>
              <a:rPr lang="en-US" sz="1600" b="1" spc="-5" dirty="0">
                <a:solidFill>
                  <a:schemeClr val="tx1"/>
                </a:solidFill>
              </a:rPr>
              <a:t>negative)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624840" marR="5080">
              <a:lnSpc>
                <a:spcPct val="113500"/>
              </a:lnSpc>
              <a:spcBef>
                <a:spcPts val="100"/>
              </a:spcBef>
            </a:pPr>
            <a:r>
              <a:rPr lang="en-US" b="1" spc="-5" dirty="0"/>
              <a:t>Positive </a:t>
            </a:r>
          </a:p>
          <a:p>
            <a:pPr marL="990600" marR="5080" lvl="1">
              <a:lnSpc>
                <a:spcPct val="113500"/>
              </a:lnSpc>
              <a:spcBef>
                <a:spcPts val="100"/>
              </a:spcBef>
            </a:pPr>
            <a:r>
              <a:rPr lang="en-US" spc="-5" dirty="0"/>
              <a:t>Member is technically adept and willing to go above and beyond the call of duty to assist. </a:t>
            </a:r>
          </a:p>
          <a:p>
            <a:pPr marL="990600" marR="5080" lvl="1">
              <a:lnSpc>
                <a:spcPct val="113500"/>
              </a:lnSpc>
              <a:spcBef>
                <a:spcPts val="100"/>
              </a:spcBef>
            </a:pPr>
            <a:r>
              <a:rPr lang="en-US" spc="-5" dirty="0"/>
              <a:t>Member is consultative, technical, and adaptable to a variety of circumstances. </a:t>
            </a:r>
          </a:p>
          <a:p>
            <a:pPr marL="990600" marR="5080" lvl="1">
              <a:lnSpc>
                <a:spcPct val="113500"/>
              </a:lnSpc>
              <a:spcBef>
                <a:spcPts val="100"/>
              </a:spcBef>
            </a:pPr>
            <a:r>
              <a:rPr lang="en-US" spc="-5" dirty="0"/>
              <a:t>Members appreciate what the other team members have to offer in terms of thoughts and perspectives. </a:t>
            </a:r>
          </a:p>
          <a:p>
            <a:r>
              <a:rPr lang="en-US" b="1" dirty="0"/>
              <a:t>Negative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/>
              <a:t>Member has a habit of criticizing and undervaluing the efforts of the other team members.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/>
              <a:t>Not much contribution to the success of the team.</a:t>
            </a:r>
            <a:endParaRPr lang="en-US" spc="-5" dirty="0">
              <a:cs typeface="Noto Sans"/>
            </a:endParaRPr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FD9FAF-BFD4-4C51-CEF8-277EF6D830F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pc="-15" dirty="0">
                <a:solidFill>
                  <a:schemeClr val="tx1"/>
                </a:solidFill>
              </a:rPr>
              <a:t>Improvement</a:t>
            </a:r>
            <a:r>
              <a:rPr lang="en-US" b="1" spc="-75" dirty="0">
                <a:solidFill>
                  <a:schemeClr val="tx1"/>
                </a:solidFill>
              </a:rPr>
              <a:t> </a:t>
            </a:r>
            <a:r>
              <a:rPr lang="en-US" b="1" spc="-10" dirty="0">
                <a:solidFill>
                  <a:schemeClr val="tx1"/>
                </a:solidFill>
              </a:rPr>
              <a:t>Desired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In team meetings and conferences, good communication of ideas and opinions is required. </a:t>
            </a:r>
          </a:p>
          <a:p>
            <a:r>
              <a:rPr lang="en-US" sz="2800" dirty="0"/>
              <a:t>It is necessary to successfully work with others in order to discover answers to issues. </a:t>
            </a:r>
          </a:p>
          <a:p>
            <a:r>
              <a:rPr lang="en-US" sz="2800" dirty="0"/>
              <a:t>Applies creative thinking to implement a vision for the company</a:t>
            </a:r>
          </a:p>
          <a:p>
            <a:r>
              <a:rPr lang="en-US" sz="2800" dirty="0"/>
              <a:t>Continuously suggests new ideas in meetings &amp; on projects.</a:t>
            </a:r>
          </a:p>
          <a:p>
            <a:r>
              <a:rPr lang="en-US" sz="2800" dirty="0"/>
              <a:t>Should work on developing and maintain professional relationships.</a:t>
            </a: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23326A-E469-03D5-2443-05ABCACA76C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pc="-5" dirty="0">
                <a:solidFill>
                  <a:schemeClr val="tx1"/>
                </a:solidFill>
              </a:rPr>
              <a:t>Additional</a:t>
            </a:r>
            <a:r>
              <a:rPr lang="en-US" b="1" spc="-35" dirty="0">
                <a:solidFill>
                  <a:schemeClr val="tx1"/>
                </a:solidFill>
              </a:rPr>
              <a:t> </a:t>
            </a:r>
            <a:r>
              <a:rPr lang="en-US" b="1" spc="-5" dirty="0">
                <a:solidFill>
                  <a:schemeClr val="tx1"/>
                </a:solidFill>
              </a:rPr>
              <a:t>Support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spc="-25" dirty="0">
                <a:latin typeface="Noto Sans"/>
                <a:cs typeface="Noto Sans"/>
              </a:rPr>
              <a:t>Training </a:t>
            </a:r>
            <a:r>
              <a:rPr lang="en-US" sz="2800" spc="-5" dirty="0">
                <a:latin typeface="Noto Sans"/>
                <a:cs typeface="Noto Sans"/>
              </a:rPr>
              <a:t>will </a:t>
            </a:r>
            <a:r>
              <a:rPr lang="en-US" sz="2800" dirty="0">
                <a:latin typeface="Noto Sans"/>
                <a:cs typeface="Noto Sans"/>
              </a:rPr>
              <a:t>be</a:t>
            </a:r>
            <a:r>
              <a:rPr lang="en-US" sz="2800" spc="15" dirty="0">
                <a:latin typeface="Noto Sans"/>
                <a:cs typeface="Noto Sans"/>
              </a:rPr>
              <a:t> </a:t>
            </a:r>
            <a:r>
              <a:rPr lang="en-US" sz="2800" spc="-15" dirty="0">
                <a:latin typeface="Noto Sans"/>
                <a:cs typeface="Noto Sans"/>
              </a:rPr>
              <a:t>provided</a:t>
            </a:r>
          </a:p>
          <a:p>
            <a:pPr>
              <a:buNone/>
            </a:pPr>
            <a:r>
              <a:rPr lang="en-US" sz="2800" spc="-15" dirty="0">
                <a:latin typeface="Noto Sans"/>
                <a:cs typeface="Noto Sans"/>
              </a:rPr>
              <a:t>	As a company we have third party training provider and we are going to bring them in to train the team members to improve them.</a:t>
            </a:r>
          </a:p>
          <a:p>
            <a:r>
              <a:rPr lang="en-US" sz="2800" spc="-5" dirty="0">
                <a:latin typeface="Noto Sans"/>
                <a:cs typeface="Noto Sans"/>
              </a:rPr>
              <a:t>Members will </a:t>
            </a:r>
            <a:r>
              <a:rPr lang="en-US" sz="2800" dirty="0">
                <a:latin typeface="Noto Sans"/>
                <a:cs typeface="Noto Sans"/>
              </a:rPr>
              <a:t>be </a:t>
            </a:r>
            <a:r>
              <a:rPr lang="en-US" sz="2800" spc="-20" dirty="0">
                <a:latin typeface="Noto Sans"/>
                <a:cs typeface="Noto Sans"/>
              </a:rPr>
              <a:t>reviewed </a:t>
            </a:r>
            <a:r>
              <a:rPr lang="en-US" sz="2800" spc="-5" dirty="0">
                <a:latin typeface="Noto Sans"/>
                <a:cs typeface="Noto Sans"/>
              </a:rPr>
              <a:t>and consulted on the </a:t>
            </a:r>
            <a:r>
              <a:rPr lang="en-US" sz="2800" spc="-15" dirty="0">
                <a:latin typeface="Noto Sans"/>
                <a:cs typeface="Noto Sans"/>
              </a:rPr>
              <a:t>improvement  </a:t>
            </a:r>
            <a:r>
              <a:rPr lang="en-US" sz="2800" spc="-10" dirty="0">
                <a:latin typeface="Noto Sans"/>
                <a:cs typeface="Noto Sans"/>
              </a:rPr>
              <a:t>requirement</a:t>
            </a:r>
            <a:endParaRPr lang="en-US" sz="2800" dirty="0">
              <a:latin typeface="Noto Sans"/>
              <a:cs typeface="Noto Sans"/>
            </a:endParaRP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F3ACD5-1FCB-75E4-9EB2-EDB08F325D2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ank-you_large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308100" y="625475"/>
            <a:ext cx="6705600" cy="4224528"/>
          </a:xfr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08F82E1-31BE-3AF9-9A0E-75D527A3AAB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Shuronjit.com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1042</TotalTime>
  <Words>332</Words>
  <Application>Microsoft Macintosh PowerPoint</Application>
  <PresentationFormat>Custom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Calibri</vt:lpstr>
      <vt:lpstr>Century Schoolbook</vt:lpstr>
      <vt:lpstr>Courier New</vt:lpstr>
      <vt:lpstr>Noto Sans</vt:lpstr>
      <vt:lpstr>OpenSymbol</vt:lpstr>
      <vt:lpstr>Wingdings</vt:lpstr>
      <vt:lpstr>Wingdings 2</vt:lpstr>
      <vt:lpstr>Oriel</vt:lpstr>
      <vt:lpstr>Welcome To my Presentation</vt:lpstr>
      <vt:lpstr>Topics</vt:lpstr>
      <vt:lpstr>PowerPoint Presentation</vt:lpstr>
      <vt:lpstr>Vision/aim of the plan</vt:lpstr>
      <vt:lpstr>Past and current Performance  (positive and negative)</vt:lpstr>
      <vt:lpstr>Improvement Desired</vt:lpstr>
      <vt:lpstr>Additional Support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Impress</dc:title>
  <cp:lastModifiedBy>Shuronjit Biswas Sumon</cp:lastModifiedBy>
  <cp:revision>26</cp:revision>
  <dcterms:created xsi:type="dcterms:W3CDTF">2021-08-24T10:45:39Z</dcterms:created>
  <dcterms:modified xsi:type="dcterms:W3CDTF">2022-09-30T11:07:52Z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2021-08-22T00:00:00Z</vt:filetime>
  </property>
  <property fmtid="{D5CDD505-2E9C-101B-9397-08002B2CF9AE}" pid="3" name="Creator">
    <vt:lpwstr>Impress</vt:lpwstr>
  </property>
  <property fmtid="{D5CDD505-2E9C-101B-9397-08002B2CF9AE}" pid="4" name="LastSaved">
    <vt:filetime>2021-08-24T00:00:00Z</vt:filetime>
  </property>
  <property fmtid="{D5CDD505-2E9C-101B-9397-08002B2CF9AE}" pid="5" name="MSIP_Label_defa4170-0d19-0005-0004-bc88714345d2_Enabled">
    <vt:lpwstr>true</vt:lpwstr>
  </property>
  <property fmtid="{D5CDD505-2E9C-101B-9397-08002B2CF9AE}" pid="6" name="MSIP_Label_defa4170-0d19-0005-0004-bc88714345d2_SetDate">
    <vt:lpwstr>2022-09-30T10:55:12Z</vt:lpwstr>
  </property>
  <property fmtid="{D5CDD505-2E9C-101B-9397-08002B2CF9AE}" pid="7" name="MSIP_Label_defa4170-0d19-0005-0004-bc88714345d2_Method">
    <vt:lpwstr>Standard</vt:lpwstr>
  </property>
  <property fmtid="{D5CDD505-2E9C-101B-9397-08002B2CF9AE}" pid="8" name="MSIP_Label_defa4170-0d19-0005-0004-bc88714345d2_Name">
    <vt:lpwstr>defa4170-0d19-0005-0004-bc88714345d2</vt:lpwstr>
  </property>
  <property fmtid="{D5CDD505-2E9C-101B-9397-08002B2CF9AE}" pid="9" name="MSIP_Label_defa4170-0d19-0005-0004-bc88714345d2_SiteId">
    <vt:lpwstr>3561e77b-5752-499a-8ea4-fe11f9be4c7a</vt:lpwstr>
  </property>
  <property fmtid="{D5CDD505-2E9C-101B-9397-08002B2CF9AE}" pid="10" name="MSIP_Label_defa4170-0d19-0005-0004-bc88714345d2_ActionId">
    <vt:lpwstr>1a4a0d41-ddd1-4d9a-8bfd-dc173b6574c7</vt:lpwstr>
  </property>
  <property fmtid="{D5CDD505-2E9C-101B-9397-08002B2CF9AE}" pid="11" name="MSIP_Label_defa4170-0d19-0005-0004-bc88714345d2_ContentBits">
    <vt:lpwstr>0</vt:lpwstr>
  </property>
</Properties>
</file>